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6"/>
  </p:notesMasterIdLst>
  <p:handoutMasterIdLst>
    <p:handoutMasterId r:id="rId27"/>
  </p:handoutMasterIdLst>
  <p:sldIdLst>
    <p:sldId id="435" r:id="rId5"/>
    <p:sldId id="608" r:id="rId6"/>
    <p:sldId id="504" r:id="rId7"/>
    <p:sldId id="544" r:id="rId8"/>
    <p:sldId id="543" r:id="rId9"/>
    <p:sldId id="611" r:id="rId10"/>
    <p:sldId id="612" r:id="rId11"/>
    <p:sldId id="257" r:id="rId12"/>
    <p:sldId id="609" r:id="rId13"/>
    <p:sldId id="261" r:id="rId14"/>
    <p:sldId id="263" r:id="rId15"/>
    <p:sldId id="265" r:id="rId16"/>
    <p:sldId id="266" r:id="rId17"/>
    <p:sldId id="267" r:id="rId18"/>
    <p:sldId id="606" r:id="rId19"/>
    <p:sldId id="613" r:id="rId20"/>
    <p:sldId id="275" r:id="rId21"/>
    <p:sldId id="603" r:id="rId22"/>
    <p:sldId id="602" r:id="rId23"/>
    <p:sldId id="610" r:id="rId24"/>
    <p:sldId id="607"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Gill Sans" panose="020B0604020202020204" charset="0"/>
      <p:regular r:id="rId32"/>
      <p:bold r:id="rId33"/>
    </p:embeddedFont>
    <p:embeddedFont>
      <p:font typeface="Helvetica Neue Light" panose="020B0604020202020204" charset="0"/>
      <p:regular r:id="rId34"/>
      <p:bold r:id="rId35"/>
      <p:italic r:id="rId36"/>
      <p:boldItalic r:id="rId37"/>
    </p:embeddedFont>
    <p:embeddedFont>
      <p:font typeface="Inter" panose="020B0604020202020204" charset="0"/>
      <p:regular r:id="rId38"/>
      <p:bold r:id="rId39"/>
    </p:embeddedFont>
    <p:embeddedFont>
      <p:font typeface="Inter Medium" panose="020B0604020202020204" charset="0"/>
      <p:regular r:id="rId40"/>
      <p:bold r:id="rId41"/>
    </p:embeddedFont>
    <p:embeddedFont>
      <p:font typeface="Inter SemiBold" panose="020B0604020202020204" charset="0"/>
      <p:regular r:id="rId42"/>
      <p:bold r:id="rId43"/>
    </p:embeddedFont>
    <p:embeddedFont>
      <p:font typeface="Montserrat" panose="00000500000000000000" pitchFamily="2" charset="0"/>
      <p:regular r:id="rId44"/>
      <p:bold r:id="rId45"/>
      <p:italic r:id="rId46"/>
      <p:boldItalic r:id="rId47"/>
    </p:embeddedFont>
    <p:embeddedFont>
      <p:font typeface="Montserrat SemiBold" panose="00000700000000000000" pitchFamily="2" charset="0"/>
      <p:regular r:id="rId48"/>
      <p:bold r:id="rId49"/>
      <p:italic r:id="rId50"/>
      <p:boldItalic r:id="rId51"/>
    </p:embeddedFont>
    <p:embeddedFont>
      <p:font typeface="Sarabun" panose="020B0604020202020204" charset="-34"/>
      <p:regular r:id="rId52"/>
      <p:bold r:id="rId53"/>
      <p:italic r:id="rId54"/>
      <p:boldItalic r:id="rId55"/>
    </p:embeddedFont>
    <p:embeddedFont>
      <p:font typeface="Sarala" panose="020B0604020202020204" charset="0"/>
      <p:regular r:id="rId56"/>
      <p:bold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48418D6-676E-4C24-843A-A1AA722BA41D}">
          <p14:sldIdLst>
            <p14:sldId id="435"/>
            <p14:sldId id="608"/>
            <p14:sldId id="504"/>
            <p14:sldId id="544"/>
            <p14:sldId id="543"/>
            <p14:sldId id="611"/>
            <p14:sldId id="612"/>
            <p14:sldId id="257"/>
            <p14:sldId id="609"/>
            <p14:sldId id="261"/>
            <p14:sldId id="263"/>
            <p14:sldId id="265"/>
            <p14:sldId id="266"/>
            <p14:sldId id="267"/>
            <p14:sldId id="606"/>
            <p14:sldId id="613"/>
            <p14:sldId id="275"/>
          </p14:sldIdLst>
        </p14:section>
        <p14:section name="End info" id="{4D0DD030-C8AA-454A-A9B7-843E6EAA5C62}">
          <p14:sldIdLst>
            <p14:sldId id="603"/>
            <p14:sldId id="602"/>
            <p14:sldId id="610"/>
          </p14:sldIdLst>
        </p14:section>
        <p14:section name="Untitled Section" id="{28ABA3B3-BFAE-496F-BB17-7FC38290A870}">
          <p14:sldIdLst>
            <p14:sldId id="607"/>
          </p14:sldIdLst>
        </p14:section>
      </p14:sectionLst>
    </p:ext>
    <p:ext uri="{EFAFB233-063F-42B5-8137-9DF3F51BA10A}">
      <p15:sldGuideLst xmlns:p15="http://schemas.microsoft.com/office/powerpoint/2012/main">
        <p15:guide id="1" orient="horz" pos="3181" userDrawn="1">
          <p15:clr>
            <a:srgbClr val="A4A3A4"/>
          </p15:clr>
        </p15:guide>
        <p15:guide id="2" pos="3817" userDrawn="1">
          <p15:clr>
            <a:srgbClr val="A4A3A4"/>
          </p15:clr>
        </p15:guide>
        <p15:guide id="3" orient="horz" pos="98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imanshu Pandey" initials="HP" lastIdx="1" clrIdx="0">
    <p:extLst>
      <p:ext uri="{19B8F6BF-5375-455C-9EA6-DF929625EA0E}">
        <p15:presenceInfo xmlns:p15="http://schemas.microsoft.com/office/powerpoint/2012/main" userId="8299a4ef6e1a564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F5FA"/>
    <a:srgbClr val="E96503"/>
    <a:srgbClr val="04756F"/>
    <a:srgbClr val="ED1C24"/>
    <a:srgbClr val="FF8C00"/>
    <a:srgbClr val="FFFFFF"/>
    <a:srgbClr val="2D0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3928C2-BBE5-4715-B1FF-7E35F94A2913}" v="38" dt="2022-03-31T21:35:08.7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82" autoAdjust="0"/>
    <p:restoredTop sz="59919" autoAdjust="0"/>
  </p:normalViewPr>
  <p:slideViewPr>
    <p:cSldViewPr snapToGrid="0">
      <p:cViewPr varScale="1">
        <p:scale>
          <a:sx n="50" d="100"/>
          <a:sy n="50" d="100"/>
        </p:scale>
        <p:origin x="988" y="28"/>
      </p:cViewPr>
      <p:guideLst>
        <p:guide orient="horz" pos="3181"/>
        <p:guide pos="3817"/>
        <p:guide orient="horz" pos="981"/>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font" Target="fonts/font12.fntdata"/><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2.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6.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esh Chavan" userId="79ae9b9c-88b8-48d1-85c5-81542da1ec47" providerId="ADAL" clId="{373928C2-BBE5-4715-B1FF-7E35F94A2913}"/>
    <pc:docChg chg="undo redo custSel addSld delSld modSld sldOrd modSection">
      <pc:chgData name="Siddhesh Chavan" userId="79ae9b9c-88b8-48d1-85c5-81542da1ec47" providerId="ADAL" clId="{373928C2-BBE5-4715-B1FF-7E35F94A2913}" dt="2022-04-01T04:35:45.863" v="2170" actId="47"/>
      <pc:docMkLst>
        <pc:docMk/>
      </pc:docMkLst>
      <pc:sldChg chg="addSp delSp modSp add del mod modClrScheme chgLayout modNotesTx">
        <pc:chgData name="Siddhesh Chavan" userId="79ae9b9c-88b8-48d1-85c5-81542da1ec47" providerId="ADAL" clId="{373928C2-BBE5-4715-B1FF-7E35F94A2913}" dt="2022-03-31T18:15:05.354" v="737" actId="20577"/>
        <pc:sldMkLst>
          <pc:docMk/>
          <pc:sldMk cId="0" sldId="257"/>
        </pc:sldMkLst>
        <pc:spChg chg="add del mod ord">
          <ac:chgData name="Siddhesh Chavan" userId="79ae9b9c-88b8-48d1-85c5-81542da1ec47" providerId="ADAL" clId="{373928C2-BBE5-4715-B1FF-7E35F94A2913}" dt="2022-03-30T18:58:23.520" v="267" actId="478"/>
          <ac:spMkLst>
            <pc:docMk/>
            <pc:sldMk cId="0" sldId="257"/>
            <ac:spMk id="2" creationId="{EE694D40-8221-47D3-9001-BAE626140199}"/>
          </ac:spMkLst>
        </pc:spChg>
        <pc:spChg chg="mod">
          <ac:chgData name="Siddhesh Chavan" userId="79ae9b9c-88b8-48d1-85c5-81542da1ec47" providerId="ADAL" clId="{373928C2-BBE5-4715-B1FF-7E35F94A2913}" dt="2022-03-30T18:59:19.588" v="275" actId="403"/>
          <ac:spMkLst>
            <pc:docMk/>
            <pc:sldMk cId="0" sldId="257"/>
            <ac:spMk id="383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34"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35" creationId="{00000000-0000-0000-0000-000000000000}"/>
          </ac:spMkLst>
        </pc:spChg>
        <pc:spChg chg="mod ord">
          <ac:chgData name="Siddhesh Chavan" userId="79ae9b9c-88b8-48d1-85c5-81542da1ec47" providerId="ADAL" clId="{373928C2-BBE5-4715-B1FF-7E35F94A2913}" dt="2022-03-30T18:59:19.588" v="275" actId="403"/>
          <ac:spMkLst>
            <pc:docMk/>
            <pc:sldMk cId="0" sldId="257"/>
            <ac:spMk id="383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37"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3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3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4" creationId="{00000000-0000-0000-0000-000000000000}"/>
          </ac:spMkLst>
        </pc:spChg>
        <pc:spChg chg="mod">
          <ac:chgData name="Siddhesh Chavan" userId="79ae9b9c-88b8-48d1-85c5-81542da1ec47" providerId="ADAL" clId="{373928C2-BBE5-4715-B1FF-7E35F94A2913}" dt="2022-03-30T19:21:57.409" v="401" actId="404"/>
          <ac:spMkLst>
            <pc:docMk/>
            <pc:sldMk cId="0" sldId="257"/>
            <ac:spMk id="3845" creationId="{00000000-0000-0000-0000-000000000000}"/>
          </ac:spMkLst>
        </pc:spChg>
        <pc:spChg chg="mod">
          <ac:chgData name="Siddhesh Chavan" userId="79ae9b9c-88b8-48d1-85c5-81542da1ec47" providerId="ADAL" clId="{373928C2-BBE5-4715-B1FF-7E35F94A2913}" dt="2022-03-30T19:21:57.409" v="401" actId="404"/>
          <ac:spMkLst>
            <pc:docMk/>
            <pc:sldMk cId="0" sldId="257"/>
            <ac:spMk id="3846" creationId="{00000000-0000-0000-0000-000000000000}"/>
          </ac:spMkLst>
        </pc:spChg>
        <pc:spChg chg="mod">
          <ac:chgData name="Siddhesh Chavan" userId="79ae9b9c-88b8-48d1-85c5-81542da1ec47" providerId="ADAL" clId="{373928C2-BBE5-4715-B1FF-7E35F94A2913}" dt="2022-03-30T19:21:57.409" v="401" actId="404"/>
          <ac:spMkLst>
            <pc:docMk/>
            <pc:sldMk cId="0" sldId="257"/>
            <ac:spMk id="3847"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4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4"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5"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5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5"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6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7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7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7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7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4"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7"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8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9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9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9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94" creationId="{00000000-0000-0000-0000-000000000000}"/>
          </ac:spMkLst>
        </pc:spChg>
        <pc:spChg chg="mod">
          <ac:chgData name="Siddhesh Chavan" userId="79ae9b9c-88b8-48d1-85c5-81542da1ec47" providerId="ADAL" clId="{373928C2-BBE5-4715-B1FF-7E35F94A2913}" dt="2022-03-30T18:59:38.598" v="277" actId="403"/>
          <ac:spMkLst>
            <pc:docMk/>
            <pc:sldMk cId="0" sldId="257"/>
            <ac:spMk id="3895" creationId="{00000000-0000-0000-0000-000000000000}"/>
          </ac:spMkLst>
        </pc:spChg>
        <pc:spChg chg="mod">
          <ac:chgData name="Siddhesh Chavan" userId="79ae9b9c-88b8-48d1-85c5-81542da1ec47" providerId="ADAL" clId="{373928C2-BBE5-4715-B1FF-7E35F94A2913}" dt="2022-03-30T18:59:38.598" v="277" actId="403"/>
          <ac:spMkLst>
            <pc:docMk/>
            <pc:sldMk cId="0" sldId="257"/>
            <ac:spMk id="3896" creationId="{00000000-0000-0000-0000-000000000000}"/>
          </ac:spMkLst>
        </pc:spChg>
        <pc:spChg chg="mod">
          <ac:chgData name="Siddhesh Chavan" userId="79ae9b9c-88b8-48d1-85c5-81542da1ec47" providerId="ADAL" clId="{373928C2-BBE5-4715-B1FF-7E35F94A2913}" dt="2022-03-30T18:59:38.598" v="277" actId="403"/>
          <ac:spMkLst>
            <pc:docMk/>
            <pc:sldMk cId="0" sldId="257"/>
            <ac:spMk id="3897" creationId="{00000000-0000-0000-0000-000000000000}"/>
          </ac:spMkLst>
        </pc:spChg>
        <pc:spChg chg="mod">
          <ac:chgData name="Siddhesh Chavan" userId="79ae9b9c-88b8-48d1-85c5-81542da1ec47" providerId="ADAL" clId="{373928C2-BBE5-4715-B1FF-7E35F94A2913}" dt="2022-03-30T18:59:38.598" v="277" actId="403"/>
          <ac:spMkLst>
            <pc:docMk/>
            <pc:sldMk cId="0" sldId="257"/>
            <ac:spMk id="389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89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5"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07" creationId="{00000000-0000-0000-0000-000000000000}"/>
          </ac:spMkLst>
        </pc:spChg>
        <pc:spChg chg="mod">
          <ac:chgData name="Siddhesh Chavan" userId="79ae9b9c-88b8-48d1-85c5-81542da1ec47" providerId="ADAL" clId="{373928C2-BBE5-4715-B1FF-7E35F94A2913}" dt="2022-03-30T18:59:38.598" v="277" actId="403"/>
          <ac:spMkLst>
            <pc:docMk/>
            <pc:sldMk cId="0" sldId="257"/>
            <ac:spMk id="390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4" creationId="{00000000-0000-0000-0000-000000000000}"/>
          </ac:spMkLst>
        </pc:spChg>
        <pc:spChg chg="mod">
          <ac:chgData name="Siddhesh Chavan" userId="79ae9b9c-88b8-48d1-85c5-81542da1ec47" providerId="ADAL" clId="{373928C2-BBE5-4715-B1FF-7E35F94A2913}" dt="2022-03-30T19:22:05.470" v="403" actId="404"/>
          <ac:spMkLst>
            <pc:docMk/>
            <pc:sldMk cId="0" sldId="257"/>
            <ac:spMk id="3915" creationId="{00000000-0000-0000-0000-000000000000}"/>
          </ac:spMkLst>
        </pc:spChg>
        <pc:spChg chg="mod">
          <ac:chgData name="Siddhesh Chavan" userId="79ae9b9c-88b8-48d1-85c5-81542da1ec47" providerId="ADAL" clId="{373928C2-BBE5-4715-B1FF-7E35F94A2913}" dt="2022-03-30T18:59:46.234" v="278" actId="403"/>
          <ac:spMkLst>
            <pc:docMk/>
            <pc:sldMk cId="0" sldId="257"/>
            <ac:spMk id="3916" creationId="{00000000-0000-0000-0000-000000000000}"/>
          </ac:spMkLst>
        </pc:spChg>
        <pc:spChg chg="mod">
          <ac:chgData name="Siddhesh Chavan" userId="79ae9b9c-88b8-48d1-85c5-81542da1ec47" providerId="ADAL" clId="{373928C2-BBE5-4715-B1FF-7E35F94A2913}" dt="2022-03-30T18:59:46.234" v="278" actId="403"/>
          <ac:spMkLst>
            <pc:docMk/>
            <pc:sldMk cId="0" sldId="257"/>
            <ac:spMk id="3917" creationId="{00000000-0000-0000-0000-000000000000}"/>
          </ac:spMkLst>
        </pc:spChg>
        <pc:spChg chg="mod">
          <ac:chgData name="Siddhesh Chavan" userId="79ae9b9c-88b8-48d1-85c5-81542da1ec47" providerId="ADAL" clId="{373928C2-BBE5-4715-B1FF-7E35F94A2913}" dt="2022-03-30T18:59:46.234" v="278" actId="403"/>
          <ac:spMkLst>
            <pc:docMk/>
            <pc:sldMk cId="0" sldId="257"/>
            <ac:spMk id="391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1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4"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5"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7"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2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31" creationId="{00000000-0000-0000-0000-000000000000}"/>
          </ac:spMkLst>
        </pc:spChg>
        <pc:spChg chg="mod">
          <ac:chgData name="Siddhesh Chavan" userId="79ae9b9c-88b8-48d1-85c5-81542da1ec47" providerId="ADAL" clId="{373928C2-BBE5-4715-B1FF-7E35F94A2913}" dt="2022-03-30T19:22:14.029" v="404" actId="14100"/>
          <ac:spMkLst>
            <pc:docMk/>
            <pc:sldMk cId="0" sldId="257"/>
            <ac:spMk id="3932"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3"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4"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5"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6"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7" creationId="{00000000-0000-0000-0000-000000000000}"/>
          </ac:spMkLst>
        </pc:spChg>
        <pc:spChg chg="mod">
          <ac:chgData name="Siddhesh Chavan" userId="79ae9b9c-88b8-48d1-85c5-81542da1ec47" providerId="ADAL" clId="{373928C2-BBE5-4715-B1FF-7E35F94A2913}" dt="2022-03-30T18:59:53.949" v="279" actId="403"/>
          <ac:spMkLst>
            <pc:docMk/>
            <pc:sldMk cId="0" sldId="257"/>
            <ac:spMk id="393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3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4"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5"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6"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7"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8"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49"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50"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51"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52"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53" creationId="{00000000-0000-0000-0000-000000000000}"/>
          </ac:spMkLst>
        </pc:spChg>
        <pc:spChg chg="mod">
          <ac:chgData name="Siddhesh Chavan" userId="79ae9b9c-88b8-48d1-85c5-81542da1ec47" providerId="ADAL" clId="{373928C2-BBE5-4715-B1FF-7E35F94A2913}" dt="2022-03-30T18:59:19.588" v="275" actId="403"/>
          <ac:spMkLst>
            <pc:docMk/>
            <pc:sldMk cId="0" sldId="257"/>
            <ac:spMk id="3954" creationId="{00000000-0000-0000-0000-000000000000}"/>
          </ac:spMkLst>
        </pc:spChg>
        <pc:picChg chg="add mod">
          <ac:chgData name="Siddhesh Chavan" userId="79ae9b9c-88b8-48d1-85c5-81542da1ec47" providerId="ADAL" clId="{373928C2-BBE5-4715-B1FF-7E35F94A2913}" dt="2022-03-30T18:58:43.782" v="270"/>
          <ac:picMkLst>
            <pc:docMk/>
            <pc:sldMk cId="0" sldId="257"/>
            <ac:picMk id="125" creationId="{904D0DE8-AC56-44B2-8CF7-28602DDE16EB}"/>
          </ac:picMkLst>
        </pc:picChg>
      </pc:sldChg>
      <pc:sldChg chg="modSp add del mod">
        <pc:chgData name="Siddhesh Chavan" userId="79ae9b9c-88b8-48d1-85c5-81542da1ec47" providerId="ADAL" clId="{373928C2-BBE5-4715-B1FF-7E35F94A2913}" dt="2022-03-30T18:49:58.308" v="189"/>
        <pc:sldMkLst>
          <pc:docMk/>
          <pc:sldMk cId="0" sldId="260"/>
        </pc:sldMkLst>
        <pc:spChg chg="mod">
          <ac:chgData name="Siddhesh Chavan" userId="79ae9b9c-88b8-48d1-85c5-81542da1ec47" providerId="ADAL" clId="{373928C2-BBE5-4715-B1FF-7E35F94A2913}" dt="2022-03-30T18:49:54.598" v="186" actId="1076"/>
          <ac:spMkLst>
            <pc:docMk/>
            <pc:sldMk cId="0" sldId="260"/>
            <ac:spMk id="1192" creationId="{00000000-0000-0000-0000-000000000000}"/>
          </ac:spMkLst>
        </pc:spChg>
        <pc:picChg chg="mod">
          <ac:chgData name="Siddhesh Chavan" userId="79ae9b9c-88b8-48d1-85c5-81542da1ec47" providerId="ADAL" clId="{373928C2-BBE5-4715-B1FF-7E35F94A2913}" dt="2022-03-30T18:49:56.076" v="188" actId="1076"/>
          <ac:picMkLst>
            <pc:docMk/>
            <pc:sldMk cId="0" sldId="260"/>
            <ac:picMk id="1184" creationId="{00000000-0000-0000-0000-000000000000}"/>
          </ac:picMkLst>
        </pc:picChg>
      </pc:sldChg>
      <pc:sldChg chg="addSp delSp modSp add del mod modClrScheme chgLayout modNotesTx">
        <pc:chgData name="Siddhesh Chavan" userId="79ae9b9c-88b8-48d1-85c5-81542da1ec47" providerId="ADAL" clId="{373928C2-BBE5-4715-B1FF-7E35F94A2913}" dt="2022-03-31T20:02:40.238" v="1093" actId="20577"/>
        <pc:sldMkLst>
          <pc:docMk/>
          <pc:sldMk cId="0" sldId="261"/>
        </pc:sldMkLst>
        <pc:spChg chg="mod ord">
          <ac:chgData name="Siddhesh Chavan" userId="79ae9b9c-88b8-48d1-85c5-81542da1ec47" providerId="ADAL" clId="{373928C2-BBE5-4715-B1FF-7E35F94A2913}" dt="2022-03-30T19:07:43.509" v="308" actId="1076"/>
          <ac:spMkLst>
            <pc:docMk/>
            <pc:sldMk cId="0" sldId="261"/>
            <ac:spMk id="4200" creationId="{00000000-0000-0000-0000-000000000000}"/>
          </ac:spMkLst>
        </pc:spChg>
        <pc:spChg chg="mod ord">
          <ac:chgData name="Siddhesh Chavan" userId="79ae9b9c-88b8-48d1-85c5-81542da1ec47" providerId="ADAL" clId="{373928C2-BBE5-4715-B1FF-7E35F94A2913}" dt="2022-03-30T19:07:26.797" v="306" actId="1076"/>
          <ac:spMkLst>
            <pc:docMk/>
            <pc:sldMk cId="0" sldId="261"/>
            <ac:spMk id="4201" creationId="{00000000-0000-0000-0000-000000000000}"/>
          </ac:spMkLst>
        </pc:spChg>
        <pc:spChg chg="add del mod ord">
          <ac:chgData name="Siddhesh Chavan" userId="79ae9b9c-88b8-48d1-85c5-81542da1ec47" providerId="ADAL" clId="{373928C2-BBE5-4715-B1FF-7E35F94A2913}" dt="2022-03-30T19:08:54.920" v="317" actId="207"/>
          <ac:spMkLst>
            <pc:docMk/>
            <pc:sldMk cId="0" sldId="261"/>
            <ac:spMk id="4202" creationId="{00000000-0000-0000-0000-000000000000}"/>
          </ac:spMkLst>
        </pc:spChg>
        <pc:spChg chg="mod ord">
          <ac:chgData name="Siddhesh Chavan" userId="79ae9b9c-88b8-48d1-85c5-81542da1ec47" providerId="ADAL" clId="{373928C2-BBE5-4715-B1FF-7E35F94A2913}" dt="2022-03-30T19:09:18.315" v="320" actId="108"/>
          <ac:spMkLst>
            <pc:docMk/>
            <pc:sldMk cId="0" sldId="261"/>
            <ac:spMk id="4203" creationId="{00000000-0000-0000-0000-000000000000}"/>
          </ac:spMkLst>
        </pc:spChg>
        <pc:spChg chg="mod">
          <ac:chgData name="Siddhesh Chavan" userId="79ae9b9c-88b8-48d1-85c5-81542da1ec47" providerId="ADAL" clId="{373928C2-BBE5-4715-B1FF-7E35F94A2913}" dt="2022-03-30T19:07:43.509" v="308" actId="1076"/>
          <ac:spMkLst>
            <pc:docMk/>
            <pc:sldMk cId="0" sldId="261"/>
            <ac:spMk id="4204" creationId="{00000000-0000-0000-0000-000000000000}"/>
          </ac:spMkLst>
        </pc:spChg>
        <pc:spChg chg="mod">
          <ac:chgData name="Siddhesh Chavan" userId="79ae9b9c-88b8-48d1-85c5-81542da1ec47" providerId="ADAL" clId="{373928C2-BBE5-4715-B1FF-7E35F94A2913}" dt="2022-03-30T19:07:43.509" v="308" actId="1076"/>
          <ac:spMkLst>
            <pc:docMk/>
            <pc:sldMk cId="0" sldId="261"/>
            <ac:spMk id="4273" creationId="{00000000-0000-0000-0000-000000000000}"/>
          </ac:spMkLst>
        </pc:spChg>
        <pc:spChg chg="mod">
          <ac:chgData name="Siddhesh Chavan" userId="79ae9b9c-88b8-48d1-85c5-81542da1ec47" providerId="ADAL" clId="{373928C2-BBE5-4715-B1FF-7E35F94A2913}" dt="2022-03-30T19:07:43.509" v="308" actId="1076"/>
          <ac:spMkLst>
            <pc:docMk/>
            <pc:sldMk cId="0" sldId="261"/>
            <ac:spMk id="4274" creationId="{00000000-0000-0000-0000-000000000000}"/>
          </ac:spMkLst>
        </pc:spChg>
        <pc:grpChg chg="mod">
          <ac:chgData name="Siddhesh Chavan" userId="79ae9b9c-88b8-48d1-85c5-81542da1ec47" providerId="ADAL" clId="{373928C2-BBE5-4715-B1FF-7E35F94A2913}" dt="2022-03-30T19:07:43.509" v="308" actId="1076"/>
          <ac:grpSpMkLst>
            <pc:docMk/>
            <pc:sldMk cId="0" sldId="261"/>
            <ac:grpSpMk id="4207" creationId="{00000000-0000-0000-0000-000000000000}"/>
          </ac:grpSpMkLst>
        </pc:grpChg>
        <pc:grpChg chg="mod">
          <ac:chgData name="Siddhesh Chavan" userId="79ae9b9c-88b8-48d1-85c5-81542da1ec47" providerId="ADAL" clId="{373928C2-BBE5-4715-B1FF-7E35F94A2913}" dt="2022-03-30T19:07:43.509" v="308" actId="1076"/>
          <ac:grpSpMkLst>
            <pc:docMk/>
            <pc:sldMk cId="0" sldId="261"/>
            <ac:grpSpMk id="4222" creationId="{00000000-0000-0000-0000-000000000000}"/>
          </ac:grpSpMkLst>
        </pc:grpChg>
        <pc:grpChg chg="mod">
          <ac:chgData name="Siddhesh Chavan" userId="79ae9b9c-88b8-48d1-85c5-81542da1ec47" providerId="ADAL" clId="{373928C2-BBE5-4715-B1FF-7E35F94A2913}" dt="2022-03-30T19:07:43.509" v="308" actId="1076"/>
          <ac:grpSpMkLst>
            <pc:docMk/>
            <pc:sldMk cId="0" sldId="261"/>
            <ac:grpSpMk id="4225" creationId="{00000000-0000-0000-0000-000000000000}"/>
          </ac:grpSpMkLst>
        </pc:grpChg>
        <pc:grpChg chg="mod">
          <ac:chgData name="Siddhesh Chavan" userId="79ae9b9c-88b8-48d1-85c5-81542da1ec47" providerId="ADAL" clId="{373928C2-BBE5-4715-B1FF-7E35F94A2913}" dt="2022-03-30T19:07:43.509" v="308" actId="1076"/>
          <ac:grpSpMkLst>
            <pc:docMk/>
            <pc:sldMk cId="0" sldId="261"/>
            <ac:grpSpMk id="4228" creationId="{00000000-0000-0000-0000-000000000000}"/>
          </ac:grpSpMkLst>
        </pc:grpChg>
        <pc:grpChg chg="mod">
          <ac:chgData name="Siddhesh Chavan" userId="79ae9b9c-88b8-48d1-85c5-81542da1ec47" providerId="ADAL" clId="{373928C2-BBE5-4715-B1FF-7E35F94A2913}" dt="2022-03-30T19:07:43.509" v="308" actId="1076"/>
          <ac:grpSpMkLst>
            <pc:docMk/>
            <pc:sldMk cId="0" sldId="261"/>
            <ac:grpSpMk id="4232" creationId="{00000000-0000-0000-0000-000000000000}"/>
          </ac:grpSpMkLst>
        </pc:grpChg>
        <pc:grpChg chg="mod">
          <ac:chgData name="Siddhesh Chavan" userId="79ae9b9c-88b8-48d1-85c5-81542da1ec47" providerId="ADAL" clId="{373928C2-BBE5-4715-B1FF-7E35F94A2913}" dt="2022-03-30T19:07:43.509" v="308" actId="1076"/>
          <ac:grpSpMkLst>
            <pc:docMk/>
            <pc:sldMk cId="0" sldId="261"/>
            <ac:grpSpMk id="4253" creationId="{00000000-0000-0000-0000-000000000000}"/>
          </ac:grpSpMkLst>
        </pc:grpChg>
        <pc:picChg chg="add mod">
          <ac:chgData name="Siddhesh Chavan" userId="79ae9b9c-88b8-48d1-85c5-81542da1ec47" providerId="ADAL" clId="{373928C2-BBE5-4715-B1FF-7E35F94A2913}" dt="2022-03-30T19:19:11.938" v="394"/>
          <ac:picMkLst>
            <pc:docMk/>
            <pc:sldMk cId="0" sldId="261"/>
            <ac:picMk id="80" creationId="{D1293D83-98AF-4D82-8C4F-B6622E261C86}"/>
          </ac:picMkLst>
        </pc:picChg>
        <pc:cxnChg chg="mod">
          <ac:chgData name="Siddhesh Chavan" userId="79ae9b9c-88b8-48d1-85c5-81542da1ec47" providerId="ADAL" clId="{373928C2-BBE5-4715-B1FF-7E35F94A2913}" dt="2022-03-30T19:07:43.509" v="308" actId="1076"/>
          <ac:cxnSpMkLst>
            <pc:docMk/>
            <pc:sldMk cId="0" sldId="261"/>
            <ac:cxnSpMk id="4205" creationId="{00000000-0000-0000-0000-000000000000}"/>
          </ac:cxnSpMkLst>
        </pc:cxnChg>
        <pc:cxnChg chg="mod">
          <ac:chgData name="Siddhesh Chavan" userId="79ae9b9c-88b8-48d1-85c5-81542da1ec47" providerId="ADAL" clId="{373928C2-BBE5-4715-B1FF-7E35F94A2913}" dt="2022-03-30T19:07:43.509" v="308" actId="1076"/>
          <ac:cxnSpMkLst>
            <pc:docMk/>
            <pc:sldMk cId="0" sldId="261"/>
            <ac:cxnSpMk id="4206" creationId="{00000000-0000-0000-0000-000000000000}"/>
          </ac:cxnSpMkLst>
        </pc:cxnChg>
        <pc:cxnChg chg="mod">
          <ac:chgData name="Siddhesh Chavan" userId="79ae9b9c-88b8-48d1-85c5-81542da1ec47" providerId="ADAL" clId="{373928C2-BBE5-4715-B1FF-7E35F94A2913}" dt="2022-03-30T19:07:43.509" v="308" actId="1076"/>
          <ac:cxnSpMkLst>
            <pc:docMk/>
            <pc:sldMk cId="0" sldId="261"/>
            <ac:cxnSpMk id="4272" creationId="{00000000-0000-0000-0000-000000000000}"/>
          </ac:cxnSpMkLst>
        </pc:cxnChg>
        <pc:cxnChg chg="mod">
          <ac:chgData name="Siddhesh Chavan" userId="79ae9b9c-88b8-48d1-85c5-81542da1ec47" providerId="ADAL" clId="{373928C2-BBE5-4715-B1FF-7E35F94A2913}" dt="2022-03-30T19:07:43.509" v="308" actId="1076"/>
          <ac:cxnSpMkLst>
            <pc:docMk/>
            <pc:sldMk cId="0" sldId="261"/>
            <ac:cxnSpMk id="4275" creationId="{00000000-0000-0000-0000-000000000000}"/>
          </ac:cxnSpMkLst>
        </pc:cxnChg>
        <pc:cxnChg chg="mod">
          <ac:chgData name="Siddhesh Chavan" userId="79ae9b9c-88b8-48d1-85c5-81542da1ec47" providerId="ADAL" clId="{373928C2-BBE5-4715-B1FF-7E35F94A2913}" dt="2022-03-30T19:07:43.509" v="308" actId="1076"/>
          <ac:cxnSpMkLst>
            <pc:docMk/>
            <pc:sldMk cId="0" sldId="261"/>
            <ac:cxnSpMk id="4276" creationId="{00000000-0000-0000-0000-000000000000}"/>
          </ac:cxnSpMkLst>
        </pc:cxnChg>
        <pc:cxnChg chg="mod">
          <ac:chgData name="Siddhesh Chavan" userId="79ae9b9c-88b8-48d1-85c5-81542da1ec47" providerId="ADAL" clId="{373928C2-BBE5-4715-B1FF-7E35F94A2913}" dt="2022-03-30T19:07:43.509" v="308" actId="1076"/>
          <ac:cxnSpMkLst>
            <pc:docMk/>
            <pc:sldMk cId="0" sldId="261"/>
            <ac:cxnSpMk id="4277" creationId="{00000000-0000-0000-0000-000000000000}"/>
          </ac:cxnSpMkLst>
        </pc:cxnChg>
      </pc:sldChg>
      <pc:sldChg chg="addSp modSp add mod modClrScheme chgLayout modNotesTx">
        <pc:chgData name="Siddhesh Chavan" userId="79ae9b9c-88b8-48d1-85c5-81542da1ec47" providerId="ADAL" clId="{373928C2-BBE5-4715-B1FF-7E35F94A2913}" dt="2022-03-31T20:21:42.347" v="1392" actId="20577"/>
        <pc:sldMkLst>
          <pc:docMk/>
          <pc:sldMk cId="0" sldId="263"/>
        </pc:sldMkLst>
        <pc:spChg chg="mod ord">
          <ac:chgData name="Siddhesh Chavan" userId="79ae9b9c-88b8-48d1-85c5-81542da1ec47" providerId="ADAL" clId="{373928C2-BBE5-4715-B1FF-7E35F94A2913}" dt="2022-03-30T19:13:39.875" v="352" actId="1076"/>
          <ac:spMkLst>
            <pc:docMk/>
            <pc:sldMk cId="0" sldId="263"/>
            <ac:spMk id="4377" creationId="{00000000-0000-0000-0000-000000000000}"/>
          </ac:spMkLst>
        </pc:spChg>
        <pc:spChg chg="mod ord">
          <ac:chgData name="Siddhesh Chavan" userId="79ae9b9c-88b8-48d1-85c5-81542da1ec47" providerId="ADAL" clId="{373928C2-BBE5-4715-B1FF-7E35F94A2913}" dt="2022-03-30T19:13:35.678" v="351" actId="1076"/>
          <ac:spMkLst>
            <pc:docMk/>
            <pc:sldMk cId="0" sldId="263"/>
            <ac:spMk id="4378" creationId="{00000000-0000-0000-0000-000000000000}"/>
          </ac:spMkLst>
        </pc:spChg>
        <pc:spChg chg="mod ord">
          <ac:chgData name="Siddhesh Chavan" userId="79ae9b9c-88b8-48d1-85c5-81542da1ec47" providerId="ADAL" clId="{373928C2-BBE5-4715-B1FF-7E35F94A2913}" dt="2022-03-30T19:13:26.815" v="349" actId="14100"/>
          <ac:spMkLst>
            <pc:docMk/>
            <pc:sldMk cId="0" sldId="263"/>
            <ac:spMk id="4379" creationId="{00000000-0000-0000-0000-000000000000}"/>
          </ac:spMkLst>
        </pc:spChg>
        <pc:spChg chg="mod ord">
          <ac:chgData name="Siddhesh Chavan" userId="79ae9b9c-88b8-48d1-85c5-81542da1ec47" providerId="ADAL" clId="{373928C2-BBE5-4715-B1FF-7E35F94A2913}" dt="2022-03-30T19:13:24.679" v="348" actId="1076"/>
          <ac:spMkLst>
            <pc:docMk/>
            <pc:sldMk cId="0" sldId="263"/>
            <ac:spMk id="4380" creationId="{00000000-0000-0000-0000-000000000000}"/>
          </ac:spMkLst>
        </pc:spChg>
        <pc:spChg chg="mod">
          <ac:chgData name="Siddhesh Chavan" userId="79ae9b9c-88b8-48d1-85c5-81542da1ec47" providerId="ADAL" clId="{373928C2-BBE5-4715-B1FF-7E35F94A2913}" dt="2022-03-30T19:13:29.879" v="350" actId="14100"/>
          <ac:spMkLst>
            <pc:docMk/>
            <pc:sldMk cId="0" sldId="263"/>
            <ac:spMk id="4381" creationId="{00000000-0000-0000-0000-000000000000}"/>
          </ac:spMkLst>
        </pc:spChg>
        <pc:picChg chg="add mod">
          <ac:chgData name="Siddhesh Chavan" userId="79ae9b9c-88b8-48d1-85c5-81542da1ec47" providerId="ADAL" clId="{373928C2-BBE5-4715-B1FF-7E35F94A2913}" dt="2022-03-30T19:19:13.990" v="395"/>
          <ac:picMkLst>
            <pc:docMk/>
            <pc:sldMk cId="0" sldId="263"/>
            <ac:picMk id="56" creationId="{A8101604-4495-45C9-A0B1-21A79B9FC03E}"/>
          </ac:picMkLst>
        </pc:picChg>
      </pc:sldChg>
      <pc:sldChg chg="addSp modSp add mod modClrScheme chgLayout modNotesTx">
        <pc:chgData name="Siddhesh Chavan" userId="79ae9b9c-88b8-48d1-85c5-81542da1ec47" providerId="ADAL" clId="{373928C2-BBE5-4715-B1FF-7E35F94A2913}" dt="2022-03-31T20:50:43.261" v="1895" actId="20577"/>
        <pc:sldMkLst>
          <pc:docMk/>
          <pc:sldMk cId="0" sldId="265"/>
        </pc:sldMkLst>
        <pc:spChg chg="add mod ord">
          <ac:chgData name="Siddhesh Chavan" userId="79ae9b9c-88b8-48d1-85c5-81542da1ec47" providerId="ADAL" clId="{373928C2-BBE5-4715-B1FF-7E35F94A2913}" dt="2022-03-30T19:12:09.432" v="340" actId="14100"/>
          <ac:spMkLst>
            <pc:docMk/>
            <pc:sldMk cId="0" sldId="265"/>
            <ac:spMk id="119" creationId="{9A5325A4-F396-42DC-9111-7A7A00E63B13}"/>
          </ac:spMkLst>
        </pc:spChg>
        <pc:spChg chg="mod">
          <ac:chgData name="Siddhesh Chavan" userId="79ae9b9c-88b8-48d1-85c5-81542da1ec47" providerId="ADAL" clId="{373928C2-BBE5-4715-B1FF-7E35F94A2913}" dt="2022-03-30T19:11:34.352" v="334" actId="1076"/>
          <ac:spMkLst>
            <pc:docMk/>
            <pc:sldMk cId="0" sldId="265"/>
            <ac:spMk id="4514" creationId="{00000000-0000-0000-0000-000000000000}"/>
          </ac:spMkLst>
        </pc:spChg>
        <pc:spChg chg="mod">
          <ac:chgData name="Siddhesh Chavan" userId="79ae9b9c-88b8-48d1-85c5-81542da1ec47" providerId="ADAL" clId="{373928C2-BBE5-4715-B1FF-7E35F94A2913}" dt="2022-03-30T19:11:34.352" v="334" actId="1076"/>
          <ac:spMkLst>
            <pc:docMk/>
            <pc:sldMk cId="0" sldId="265"/>
            <ac:spMk id="4515" creationId="{00000000-0000-0000-0000-000000000000}"/>
          </ac:spMkLst>
        </pc:spChg>
        <pc:spChg chg="mod ord">
          <ac:chgData name="Siddhesh Chavan" userId="79ae9b9c-88b8-48d1-85c5-81542da1ec47" providerId="ADAL" clId="{373928C2-BBE5-4715-B1FF-7E35F94A2913}" dt="2022-03-30T19:17:14.431" v="380" actId="108"/>
          <ac:spMkLst>
            <pc:docMk/>
            <pc:sldMk cId="0" sldId="265"/>
            <ac:spMk id="4516" creationId="{00000000-0000-0000-0000-000000000000}"/>
          </ac:spMkLst>
        </pc:spChg>
        <pc:spChg chg="mod ord">
          <ac:chgData name="Siddhesh Chavan" userId="79ae9b9c-88b8-48d1-85c5-81542da1ec47" providerId="ADAL" clId="{373928C2-BBE5-4715-B1FF-7E35F94A2913}" dt="2022-03-30T19:12:17.886" v="341" actId="1076"/>
          <ac:spMkLst>
            <pc:docMk/>
            <pc:sldMk cId="0" sldId="265"/>
            <ac:spMk id="4517" creationId="{00000000-0000-0000-0000-000000000000}"/>
          </ac:spMkLst>
        </pc:spChg>
        <pc:spChg chg="mod ord">
          <ac:chgData name="Siddhesh Chavan" userId="79ae9b9c-88b8-48d1-85c5-81542da1ec47" providerId="ADAL" clId="{373928C2-BBE5-4715-B1FF-7E35F94A2913}" dt="2022-03-30T19:12:21.368" v="342" actId="1076"/>
          <ac:spMkLst>
            <pc:docMk/>
            <pc:sldMk cId="0" sldId="265"/>
            <ac:spMk id="4518" creationId="{00000000-0000-0000-0000-000000000000}"/>
          </ac:spMkLst>
        </pc:spChg>
        <pc:spChg chg="mod">
          <ac:chgData name="Siddhesh Chavan" userId="79ae9b9c-88b8-48d1-85c5-81542da1ec47" providerId="ADAL" clId="{373928C2-BBE5-4715-B1FF-7E35F94A2913}" dt="2022-03-30T19:11:34.352" v="334" actId="1076"/>
          <ac:spMkLst>
            <pc:docMk/>
            <pc:sldMk cId="0" sldId="265"/>
            <ac:spMk id="4625" creationId="{00000000-0000-0000-0000-000000000000}"/>
          </ac:spMkLst>
        </pc:spChg>
        <pc:spChg chg="mod">
          <ac:chgData name="Siddhesh Chavan" userId="79ae9b9c-88b8-48d1-85c5-81542da1ec47" providerId="ADAL" clId="{373928C2-BBE5-4715-B1FF-7E35F94A2913}" dt="2022-03-30T19:11:34.352" v="334" actId="1076"/>
          <ac:spMkLst>
            <pc:docMk/>
            <pc:sldMk cId="0" sldId="265"/>
            <ac:spMk id="4626" creationId="{00000000-0000-0000-0000-000000000000}"/>
          </ac:spMkLst>
        </pc:spChg>
        <pc:spChg chg="mod">
          <ac:chgData name="Siddhesh Chavan" userId="79ae9b9c-88b8-48d1-85c5-81542da1ec47" providerId="ADAL" clId="{373928C2-BBE5-4715-B1FF-7E35F94A2913}" dt="2022-03-30T19:11:34.352" v="334" actId="1076"/>
          <ac:spMkLst>
            <pc:docMk/>
            <pc:sldMk cId="0" sldId="265"/>
            <ac:spMk id="4630" creationId="{00000000-0000-0000-0000-000000000000}"/>
          </ac:spMkLst>
        </pc:spChg>
        <pc:grpChg chg="mod">
          <ac:chgData name="Siddhesh Chavan" userId="79ae9b9c-88b8-48d1-85c5-81542da1ec47" providerId="ADAL" clId="{373928C2-BBE5-4715-B1FF-7E35F94A2913}" dt="2022-03-30T19:11:34.352" v="334" actId="1076"/>
          <ac:grpSpMkLst>
            <pc:docMk/>
            <pc:sldMk cId="0" sldId="265"/>
            <ac:grpSpMk id="4627" creationId="{00000000-0000-0000-0000-000000000000}"/>
          </ac:grpSpMkLst>
        </pc:grpChg>
        <pc:picChg chg="add mod">
          <ac:chgData name="Siddhesh Chavan" userId="79ae9b9c-88b8-48d1-85c5-81542da1ec47" providerId="ADAL" clId="{373928C2-BBE5-4715-B1FF-7E35F94A2913}" dt="2022-03-30T19:19:16.225" v="396"/>
          <ac:picMkLst>
            <pc:docMk/>
            <pc:sldMk cId="0" sldId="265"/>
            <ac:picMk id="120" creationId="{F61661F4-C217-473A-884B-DBF8728C7EF3}"/>
          </ac:picMkLst>
        </pc:picChg>
      </pc:sldChg>
      <pc:sldChg chg="addSp modSp add mod modClrScheme chgLayout">
        <pc:chgData name="Siddhesh Chavan" userId="79ae9b9c-88b8-48d1-85c5-81542da1ec47" providerId="ADAL" clId="{373928C2-BBE5-4715-B1FF-7E35F94A2913}" dt="2022-03-30T19:19:18.534" v="397"/>
        <pc:sldMkLst>
          <pc:docMk/>
          <pc:sldMk cId="0" sldId="266"/>
        </pc:sldMkLst>
        <pc:spChg chg="add mod ord">
          <ac:chgData name="Siddhesh Chavan" userId="79ae9b9c-88b8-48d1-85c5-81542da1ec47" providerId="ADAL" clId="{373928C2-BBE5-4715-B1FF-7E35F94A2913}" dt="2022-03-30T19:17:01.804" v="378" actId="167"/>
          <ac:spMkLst>
            <pc:docMk/>
            <pc:sldMk cId="0" sldId="266"/>
            <ac:spMk id="121" creationId="{E8235145-2E1A-41DB-AAA8-2345A4CE61FC}"/>
          </ac:spMkLst>
        </pc:spChg>
        <pc:spChg chg="mod">
          <ac:chgData name="Siddhesh Chavan" userId="79ae9b9c-88b8-48d1-85c5-81542da1ec47" providerId="ADAL" clId="{373928C2-BBE5-4715-B1FF-7E35F94A2913}" dt="2022-03-30T19:16:26.781" v="374" actId="1035"/>
          <ac:spMkLst>
            <pc:docMk/>
            <pc:sldMk cId="0" sldId="266"/>
            <ac:spMk id="4635" creationId="{00000000-0000-0000-0000-000000000000}"/>
          </ac:spMkLst>
        </pc:spChg>
        <pc:spChg chg="mod">
          <ac:chgData name="Siddhesh Chavan" userId="79ae9b9c-88b8-48d1-85c5-81542da1ec47" providerId="ADAL" clId="{373928C2-BBE5-4715-B1FF-7E35F94A2913}" dt="2022-03-30T19:16:26.781" v="374" actId="1035"/>
          <ac:spMkLst>
            <pc:docMk/>
            <pc:sldMk cId="0" sldId="266"/>
            <ac:spMk id="4636" creationId="{00000000-0000-0000-0000-000000000000}"/>
          </ac:spMkLst>
        </pc:spChg>
        <pc:spChg chg="mod ord">
          <ac:chgData name="Siddhesh Chavan" userId="79ae9b9c-88b8-48d1-85c5-81542da1ec47" providerId="ADAL" clId="{373928C2-BBE5-4715-B1FF-7E35F94A2913}" dt="2022-03-30T19:17:24.100" v="382" actId="108"/>
          <ac:spMkLst>
            <pc:docMk/>
            <pc:sldMk cId="0" sldId="266"/>
            <ac:spMk id="4637" creationId="{00000000-0000-0000-0000-000000000000}"/>
          </ac:spMkLst>
        </pc:spChg>
        <pc:spChg chg="mod ord">
          <ac:chgData name="Siddhesh Chavan" userId="79ae9b9c-88b8-48d1-85c5-81542da1ec47" providerId="ADAL" clId="{373928C2-BBE5-4715-B1FF-7E35F94A2913}" dt="2022-03-30T19:16:07.839" v="358" actId="1076"/>
          <ac:spMkLst>
            <pc:docMk/>
            <pc:sldMk cId="0" sldId="266"/>
            <ac:spMk id="4638" creationId="{00000000-0000-0000-0000-000000000000}"/>
          </ac:spMkLst>
        </pc:spChg>
        <pc:spChg chg="mod ord">
          <ac:chgData name="Siddhesh Chavan" userId="79ae9b9c-88b8-48d1-85c5-81542da1ec47" providerId="ADAL" clId="{373928C2-BBE5-4715-B1FF-7E35F94A2913}" dt="2022-03-30T19:16:11.123" v="359" actId="1076"/>
          <ac:spMkLst>
            <pc:docMk/>
            <pc:sldMk cId="0" sldId="266"/>
            <ac:spMk id="4639"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0"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3"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4"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5"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6"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7"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8"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49"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5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5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53"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6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0"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3"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4"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5"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6"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7"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88"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0"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3"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4"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695"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2"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3"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4"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5"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6"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07"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11" creationId="{00000000-0000-0000-0000-000000000000}"/>
          </ac:spMkLst>
        </pc:spChg>
        <pc:spChg chg="mod">
          <ac:chgData name="Siddhesh Chavan" userId="79ae9b9c-88b8-48d1-85c5-81542da1ec47" providerId="ADAL" clId="{373928C2-BBE5-4715-B1FF-7E35F94A2913}" dt="2022-03-30T19:16:43.963" v="375" actId="1076"/>
          <ac:spMkLst>
            <pc:docMk/>
            <pc:sldMk cId="0" sldId="266"/>
            <ac:spMk id="4727" creationId="{00000000-0000-0000-0000-000000000000}"/>
          </ac:spMkLst>
        </pc:spChg>
        <pc:spChg chg="mod">
          <ac:chgData name="Siddhesh Chavan" userId="79ae9b9c-88b8-48d1-85c5-81542da1ec47" providerId="ADAL" clId="{373928C2-BBE5-4715-B1FF-7E35F94A2913}" dt="2022-03-30T19:16:26.781" v="374" actId="1035"/>
          <ac:spMkLst>
            <pc:docMk/>
            <pc:sldMk cId="0" sldId="266"/>
            <ac:spMk id="4748" creationId="{00000000-0000-0000-0000-000000000000}"/>
          </ac:spMkLst>
        </pc:spChg>
        <pc:spChg chg="mod">
          <ac:chgData name="Siddhesh Chavan" userId="79ae9b9c-88b8-48d1-85c5-81542da1ec47" providerId="ADAL" clId="{373928C2-BBE5-4715-B1FF-7E35F94A2913}" dt="2022-03-30T19:16:26.781" v="374" actId="1035"/>
          <ac:spMkLst>
            <pc:docMk/>
            <pc:sldMk cId="0" sldId="266"/>
            <ac:spMk id="4749" creationId="{00000000-0000-0000-0000-000000000000}"/>
          </ac:spMkLst>
        </pc:spChg>
        <pc:spChg chg="mod">
          <ac:chgData name="Siddhesh Chavan" userId="79ae9b9c-88b8-48d1-85c5-81542da1ec47" providerId="ADAL" clId="{373928C2-BBE5-4715-B1FF-7E35F94A2913}" dt="2022-03-30T19:16:26.781" v="374" actId="1035"/>
          <ac:spMkLst>
            <pc:docMk/>
            <pc:sldMk cId="0" sldId="266"/>
            <ac:spMk id="4753" creationId="{00000000-0000-0000-0000-000000000000}"/>
          </ac:spMkLst>
        </pc:spChg>
        <pc:grpChg chg="mod">
          <ac:chgData name="Siddhesh Chavan" userId="79ae9b9c-88b8-48d1-85c5-81542da1ec47" providerId="ADAL" clId="{373928C2-BBE5-4715-B1FF-7E35F94A2913}" dt="2022-03-30T19:16:43.963" v="375" actId="1076"/>
          <ac:grpSpMkLst>
            <pc:docMk/>
            <pc:sldMk cId="0" sldId="266"/>
            <ac:grpSpMk id="4654"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658"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663"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677"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696"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08"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12"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17"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22"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28"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33"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38" creationId="{00000000-0000-0000-0000-000000000000}"/>
          </ac:grpSpMkLst>
        </pc:grpChg>
        <pc:grpChg chg="mod">
          <ac:chgData name="Siddhesh Chavan" userId="79ae9b9c-88b8-48d1-85c5-81542da1ec47" providerId="ADAL" clId="{373928C2-BBE5-4715-B1FF-7E35F94A2913}" dt="2022-03-30T19:16:43.963" v="375" actId="1076"/>
          <ac:grpSpMkLst>
            <pc:docMk/>
            <pc:sldMk cId="0" sldId="266"/>
            <ac:grpSpMk id="4743" creationId="{00000000-0000-0000-0000-000000000000}"/>
          </ac:grpSpMkLst>
        </pc:grpChg>
        <pc:grpChg chg="mod">
          <ac:chgData name="Siddhesh Chavan" userId="79ae9b9c-88b8-48d1-85c5-81542da1ec47" providerId="ADAL" clId="{373928C2-BBE5-4715-B1FF-7E35F94A2913}" dt="2022-03-30T19:16:26.781" v="374" actId="1035"/>
          <ac:grpSpMkLst>
            <pc:docMk/>
            <pc:sldMk cId="0" sldId="266"/>
            <ac:grpSpMk id="4750" creationId="{00000000-0000-0000-0000-000000000000}"/>
          </ac:grpSpMkLst>
        </pc:grpChg>
        <pc:picChg chg="add mod">
          <ac:chgData name="Siddhesh Chavan" userId="79ae9b9c-88b8-48d1-85c5-81542da1ec47" providerId="ADAL" clId="{373928C2-BBE5-4715-B1FF-7E35F94A2913}" dt="2022-03-30T19:19:18.534" v="397"/>
          <ac:picMkLst>
            <pc:docMk/>
            <pc:sldMk cId="0" sldId="266"/>
            <ac:picMk id="122" creationId="{A309A318-850C-4E82-A294-E0CE198C8F40}"/>
          </ac:picMkLst>
        </pc:picChg>
        <pc:picChg chg="mod">
          <ac:chgData name="Siddhesh Chavan" userId="79ae9b9c-88b8-48d1-85c5-81542da1ec47" providerId="ADAL" clId="{373928C2-BBE5-4715-B1FF-7E35F94A2913}" dt="2022-03-30T19:16:43.963" v="375" actId="1076"/>
          <ac:picMkLst>
            <pc:docMk/>
            <pc:sldMk cId="0" sldId="266"/>
            <ac:picMk id="4650" creationId="{00000000-0000-0000-0000-000000000000}"/>
          </ac:picMkLst>
        </pc:picChg>
        <pc:cxnChg chg="mod">
          <ac:chgData name="Siddhesh Chavan" userId="79ae9b9c-88b8-48d1-85c5-81542da1ec47" providerId="ADAL" clId="{373928C2-BBE5-4715-B1FF-7E35F94A2913}" dt="2022-03-30T19:16:43.963" v="375" actId="1076"/>
          <ac:cxnSpMkLst>
            <pc:docMk/>
            <pc:sldMk cId="0" sldId="266"/>
            <ac:cxnSpMk id="4689" creationId="{00000000-0000-0000-0000-000000000000}"/>
          </ac:cxnSpMkLst>
        </pc:cxnChg>
      </pc:sldChg>
      <pc:sldChg chg="addSp modSp add mod modClrScheme chgLayout">
        <pc:chgData name="Siddhesh Chavan" userId="79ae9b9c-88b8-48d1-85c5-81542da1ec47" providerId="ADAL" clId="{373928C2-BBE5-4715-B1FF-7E35F94A2913}" dt="2022-03-30T19:19:19.842" v="398"/>
        <pc:sldMkLst>
          <pc:docMk/>
          <pc:sldMk cId="0" sldId="267"/>
        </pc:sldMkLst>
        <pc:spChg chg="add mod ord">
          <ac:chgData name="Siddhesh Chavan" userId="79ae9b9c-88b8-48d1-85c5-81542da1ec47" providerId="ADAL" clId="{373928C2-BBE5-4715-B1FF-7E35F94A2913}" dt="2022-03-30T19:17:41.915" v="384" actId="167"/>
          <ac:spMkLst>
            <pc:docMk/>
            <pc:sldMk cId="0" sldId="267"/>
            <ac:spMk id="50" creationId="{EEDC8ED5-32AF-413E-A9C9-8D959138F380}"/>
          </ac:spMkLst>
        </pc:spChg>
        <pc:spChg chg="mod">
          <ac:chgData name="Siddhesh Chavan" userId="79ae9b9c-88b8-48d1-85c5-81542da1ec47" providerId="ADAL" clId="{373928C2-BBE5-4715-B1FF-7E35F94A2913}" dt="2022-03-30T19:19:07.855" v="393" actId="1076"/>
          <ac:spMkLst>
            <pc:docMk/>
            <pc:sldMk cId="0" sldId="267"/>
            <ac:spMk id="4758" creationId="{00000000-0000-0000-0000-000000000000}"/>
          </ac:spMkLst>
        </pc:spChg>
        <pc:spChg chg="mod">
          <ac:chgData name="Siddhesh Chavan" userId="79ae9b9c-88b8-48d1-85c5-81542da1ec47" providerId="ADAL" clId="{373928C2-BBE5-4715-B1FF-7E35F94A2913}" dt="2022-03-30T19:19:07.855" v="393" actId="1076"/>
          <ac:spMkLst>
            <pc:docMk/>
            <pc:sldMk cId="0" sldId="267"/>
            <ac:spMk id="4759" creationId="{00000000-0000-0000-0000-000000000000}"/>
          </ac:spMkLst>
        </pc:spChg>
        <pc:spChg chg="mod ord">
          <ac:chgData name="Siddhesh Chavan" userId="79ae9b9c-88b8-48d1-85c5-81542da1ec47" providerId="ADAL" clId="{373928C2-BBE5-4715-B1FF-7E35F94A2913}" dt="2022-03-30T19:15:57.996" v="356" actId="1076"/>
          <ac:spMkLst>
            <pc:docMk/>
            <pc:sldMk cId="0" sldId="267"/>
            <ac:spMk id="4760" creationId="{00000000-0000-0000-0000-000000000000}"/>
          </ac:spMkLst>
        </pc:spChg>
        <pc:spChg chg="mod ord">
          <ac:chgData name="Siddhesh Chavan" userId="79ae9b9c-88b8-48d1-85c5-81542da1ec47" providerId="ADAL" clId="{373928C2-BBE5-4715-B1FF-7E35F94A2913}" dt="2022-03-30T19:16:02.400" v="357" actId="1076"/>
          <ac:spMkLst>
            <pc:docMk/>
            <pc:sldMk cId="0" sldId="267"/>
            <ac:spMk id="4761" creationId="{00000000-0000-0000-0000-000000000000}"/>
          </ac:spMkLst>
        </pc:spChg>
        <pc:spChg chg="mod">
          <ac:chgData name="Siddhesh Chavan" userId="79ae9b9c-88b8-48d1-85c5-81542da1ec47" providerId="ADAL" clId="{373928C2-BBE5-4715-B1FF-7E35F94A2913}" dt="2022-03-30T19:17:48.026" v="386" actId="1076"/>
          <ac:spMkLst>
            <pc:docMk/>
            <pc:sldMk cId="0" sldId="267"/>
            <ac:spMk id="4762" creationId="{00000000-0000-0000-0000-000000000000}"/>
          </ac:spMkLst>
        </pc:spChg>
        <pc:spChg chg="mod">
          <ac:chgData name="Siddhesh Chavan" userId="79ae9b9c-88b8-48d1-85c5-81542da1ec47" providerId="ADAL" clId="{373928C2-BBE5-4715-B1FF-7E35F94A2913}" dt="2022-03-30T19:19:07.855" v="393" actId="1076"/>
          <ac:spMkLst>
            <pc:docMk/>
            <pc:sldMk cId="0" sldId="267"/>
            <ac:spMk id="4800" creationId="{00000000-0000-0000-0000-000000000000}"/>
          </ac:spMkLst>
        </pc:spChg>
        <pc:spChg chg="mod">
          <ac:chgData name="Siddhesh Chavan" userId="79ae9b9c-88b8-48d1-85c5-81542da1ec47" providerId="ADAL" clId="{373928C2-BBE5-4715-B1FF-7E35F94A2913}" dt="2022-03-30T19:19:07.855" v="393" actId="1076"/>
          <ac:spMkLst>
            <pc:docMk/>
            <pc:sldMk cId="0" sldId="267"/>
            <ac:spMk id="4801" creationId="{00000000-0000-0000-0000-000000000000}"/>
          </ac:spMkLst>
        </pc:spChg>
        <pc:spChg chg="mod">
          <ac:chgData name="Siddhesh Chavan" userId="79ae9b9c-88b8-48d1-85c5-81542da1ec47" providerId="ADAL" clId="{373928C2-BBE5-4715-B1FF-7E35F94A2913}" dt="2022-03-30T19:19:07.855" v="393" actId="1076"/>
          <ac:spMkLst>
            <pc:docMk/>
            <pc:sldMk cId="0" sldId="267"/>
            <ac:spMk id="4802" creationId="{00000000-0000-0000-0000-000000000000}"/>
          </ac:spMkLst>
        </pc:spChg>
        <pc:grpChg chg="mod">
          <ac:chgData name="Siddhesh Chavan" userId="79ae9b9c-88b8-48d1-85c5-81542da1ec47" providerId="ADAL" clId="{373928C2-BBE5-4715-B1FF-7E35F94A2913}" dt="2022-03-30T19:19:07.855" v="393" actId="1076"/>
          <ac:grpSpMkLst>
            <pc:docMk/>
            <pc:sldMk cId="0" sldId="267"/>
            <ac:grpSpMk id="4803" creationId="{00000000-0000-0000-0000-000000000000}"/>
          </ac:grpSpMkLst>
        </pc:grpChg>
        <pc:picChg chg="add mod">
          <ac:chgData name="Siddhesh Chavan" userId="79ae9b9c-88b8-48d1-85c5-81542da1ec47" providerId="ADAL" clId="{373928C2-BBE5-4715-B1FF-7E35F94A2913}" dt="2022-03-30T19:19:19.842" v="398"/>
          <ac:picMkLst>
            <pc:docMk/>
            <pc:sldMk cId="0" sldId="267"/>
            <ac:picMk id="51" creationId="{0565E5B8-3267-4116-A9C4-49A307C50F1B}"/>
          </ac:picMkLst>
        </pc:picChg>
      </pc:sldChg>
      <pc:sldChg chg="addSp modSp add mod modClrScheme chgLayout">
        <pc:chgData name="Siddhesh Chavan" userId="79ae9b9c-88b8-48d1-85c5-81542da1ec47" providerId="ADAL" clId="{373928C2-BBE5-4715-B1FF-7E35F94A2913}" dt="2022-03-31T21:35:08.711" v="2162"/>
        <pc:sldMkLst>
          <pc:docMk/>
          <pc:sldMk cId="0" sldId="275"/>
        </pc:sldMkLst>
        <pc:spChg chg="mod ord">
          <ac:chgData name="Siddhesh Chavan" userId="79ae9b9c-88b8-48d1-85c5-81542da1ec47" providerId="ADAL" clId="{373928C2-BBE5-4715-B1FF-7E35F94A2913}" dt="2022-03-31T21:34:58.138" v="2161" actId="1076"/>
          <ac:spMkLst>
            <pc:docMk/>
            <pc:sldMk cId="0" sldId="275"/>
            <ac:spMk id="5100" creationId="{00000000-0000-0000-0000-000000000000}"/>
          </ac:spMkLst>
        </pc:spChg>
        <pc:spChg chg="mod ord">
          <ac:chgData name="Siddhesh Chavan" userId="79ae9b9c-88b8-48d1-85c5-81542da1ec47" providerId="ADAL" clId="{373928C2-BBE5-4715-B1FF-7E35F94A2913}" dt="2022-03-31T21:34:54.296" v="2160" actId="1076"/>
          <ac:spMkLst>
            <pc:docMk/>
            <pc:sldMk cId="0" sldId="275"/>
            <ac:spMk id="5101" creationId="{00000000-0000-0000-0000-000000000000}"/>
          </ac:spMkLst>
        </pc:spChg>
        <pc:picChg chg="add mod">
          <ac:chgData name="Siddhesh Chavan" userId="79ae9b9c-88b8-48d1-85c5-81542da1ec47" providerId="ADAL" clId="{373928C2-BBE5-4715-B1FF-7E35F94A2913}" dt="2022-03-31T21:35:08.711" v="2162"/>
          <ac:picMkLst>
            <pc:docMk/>
            <pc:sldMk cId="0" sldId="275"/>
            <ac:picMk id="9" creationId="{3BA27C5A-C574-4347-A4B6-DB6A188F8AF9}"/>
          </ac:picMkLst>
        </pc:picChg>
      </pc:sldChg>
      <pc:sldChg chg="del">
        <pc:chgData name="Siddhesh Chavan" userId="79ae9b9c-88b8-48d1-85c5-81542da1ec47" providerId="ADAL" clId="{373928C2-BBE5-4715-B1FF-7E35F94A2913}" dt="2022-04-01T04:29:02.974" v="2168" actId="47"/>
        <pc:sldMkLst>
          <pc:docMk/>
          <pc:sldMk cId="0" sldId="277"/>
        </pc:sldMkLst>
      </pc:sldChg>
      <pc:sldChg chg="modSp mod">
        <pc:chgData name="Siddhesh Chavan" userId="79ae9b9c-88b8-48d1-85c5-81542da1ec47" providerId="ADAL" clId="{373928C2-BBE5-4715-B1FF-7E35F94A2913}" dt="2022-03-31T10:51:01.414" v="413" actId="20577"/>
        <pc:sldMkLst>
          <pc:docMk/>
          <pc:sldMk cId="665484486" sldId="504"/>
        </pc:sldMkLst>
        <pc:spChg chg="mod">
          <ac:chgData name="Siddhesh Chavan" userId="79ae9b9c-88b8-48d1-85c5-81542da1ec47" providerId="ADAL" clId="{373928C2-BBE5-4715-B1FF-7E35F94A2913}" dt="2022-03-31T10:51:01.414" v="413" actId="20577"/>
          <ac:spMkLst>
            <pc:docMk/>
            <pc:sldMk cId="665484486" sldId="504"/>
            <ac:spMk id="3" creationId="{BD877CAB-74F9-4BA8-899E-66EE2F98F8E6}"/>
          </ac:spMkLst>
        </pc:spChg>
      </pc:sldChg>
      <pc:sldChg chg="addSp delSp modSp mod setBg setClrOvrMap">
        <pc:chgData name="Siddhesh Chavan" userId="79ae9b9c-88b8-48d1-85c5-81542da1ec47" providerId="ADAL" clId="{373928C2-BBE5-4715-B1FF-7E35F94A2913}" dt="2022-03-31T21:16:11.686" v="1970" actId="1076"/>
        <pc:sldMkLst>
          <pc:docMk/>
          <pc:sldMk cId="762298476" sldId="543"/>
        </pc:sldMkLst>
        <pc:spChg chg="mod ord">
          <ac:chgData name="Siddhesh Chavan" userId="79ae9b9c-88b8-48d1-85c5-81542da1ec47" providerId="ADAL" clId="{373928C2-BBE5-4715-B1FF-7E35F94A2913}" dt="2022-03-31T21:13:14.855" v="1920" actId="26606"/>
          <ac:spMkLst>
            <pc:docMk/>
            <pc:sldMk cId="762298476" sldId="543"/>
            <ac:spMk id="2" creationId="{F98146E3-F758-4D68-9A73-001A36C12F4F}"/>
          </ac:spMkLst>
        </pc:spChg>
        <pc:spChg chg="mod">
          <ac:chgData name="Siddhesh Chavan" userId="79ae9b9c-88b8-48d1-85c5-81542da1ec47" providerId="ADAL" clId="{373928C2-BBE5-4715-B1FF-7E35F94A2913}" dt="2022-03-31T21:13:14.855" v="1920" actId="26606"/>
          <ac:spMkLst>
            <pc:docMk/>
            <pc:sldMk cId="762298476" sldId="543"/>
            <ac:spMk id="3" creationId="{BD877CAB-74F9-4BA8-899E-66EE2F98F8E6}"/>
          </ac:spMkLst>
        </pc:spChg>
        <pc:spChg chg="add mod">
          <ac:chgData name="Siddhesh Chavan" userId="79ae9b9c-88b8-48d1-85c5-81542da1ec47" providerId="ADAL" clId="{373928C2-BBE5-4715-B1FF-7E35F94A2913}" dt="2022-03-31T21:15:50.418" v="1967" actId="113"/>
          <ac:spMkLst>
            <pc:docMk/>
            <pc:sldMk cId="762298476" sldId="543"/>
            <ac:spMk id="4" creationId="{70E41671-E7FF-4FF9-A0E8-871BA3FB28FB}"/>
          </ac:spMkLst>
        </pc:spChg>
        <pc:spChg chg="add mod">
          <ac:chgData name="Siddhesh Chavan" userId="79ae9b9c-88b8-48d1-85c5-81542da1ec47" providerId="ADAL" clId="{373928C2-BBE5-4715-B1FF-7E35F94A2913}" dt="2022-03-31T21:16:11.686" v="1970" actId="1076"/>
          <ac:spMkLst>
            <pc:docMk/>
            <pc:sldMk cId="762298476" sldId="543"/>
            <ac:spMk id="12" creationId="{6C7C35F2-EB28-4069-B925-1656E3096F0A}"/>
          </ac:spMkLst>
        </pc:spChg>
        <pc:spChg chg="add">
          <ac:chgData name="Siddhesh Chavan" userId="79ae9b9c-88b8-48d1-85c5-81542da1ec47" providerId="ADAL" clId="{373928C2-BBE5-4715-B1FF-7E35F94A2913}" dt="2022-03-31T21:13:14.855" v="1920" actId="26606"/>
          <ac:spMkLst>
            <pc:docMk/>
            <pc:sldMk cId="762298476" sldId="543"/>
            <ac:spMk id="73" creationId="{80A4B931-B7F0-403E-9F40-8A4054A04FC8}"/>
          </ac:spMkLst>
        </pc:spChg>
        <pc:spChg chg="add">
          <ac:chgData name="Siddhesh Chavan" userId="79ae9b9c-88b8-48d1-85c5-81542da1ec47" providerId="ADAL" clId="{373928C2-BBE5-4715-B1FF-7E35F94A2913}" dt="2022-03-31T21:13:14.855" v="1920" actId="26606"/>
          <ac:spMkLst>
            <pc:docMk/>
            <pc:sldMk cId="762298476" sldId="543"/>
            <ac:spMk id="75" creationId="{4CEAF602-346E-4A18-BDCE-F489E035CFF7}"/>
          </ac:spMkLst>
        </pc:spChg>
        <pc:spChg chg="add">
          <ac:chgData name="Siddhesh Chavan" userId="79ae9b9c-88b8-48d1-85c5-81542da1ec47" providerId="ADAL" clId="{373928C2-BBE5-4715-B1FF-7E35F94A2913}" dt="2022-03-31T21:13:14.855" v="1920" actId="26606"/>
          <ac:spMkLst>
            <pc:docMk/>
            <pc:sldMk cId="762298476" sldId="543"/>
            <ac:spMk id="77" creationId="{F74A1337-596D-453E-B873-BCF1760EE8DE}"/>
          </ac:spMkLst>
        </pc:spChg>
        <pc:picChg chg="add del mod">
          <ac:chgData name="Siddhesh Chavan" userId="79ae9b9c-88b8-48d1-85c5-81542da1ec47" providerId="ADAL" clId="{373928C2-BBE5-4715-B1FF-7E35F94A2913}" dt="2022-03-31T21:13:54.663" v="1925" actId="478"/>
          <ac:picMkLst>
            <pc:docMk/>
            <pc:sldMk cId="762298476" sldId="543"/>
            <ac:picMk id="7" creationId="{785AA93C-51FC-4A7A-AC9B-48C5C7AD401E}"/>
          </ac:picMkLst>
        </pc:picChg>
        <pc:picChg chg="mod ord">
          <ac:chgData name="Siddhesh Chavan" userId="79ae9b9c-88b8-48d1-85c5-81542da1ec47" providerId="ADAL" clId="{373928C2-BBE5-4715-B1FF-7E35F94A2913}" dt="2022-03-31T21:14:43.722" v="1943" actId="1076"/>
          <ac:picMkLst>
            <pc:docMk/>
            <pc:sldMk cId="762298476" sldId="543"/>
            <ac:picMk id="18" creationId="{E5051914-87E9-47A4-889B-2729CAF458D0}"/>
          </ac:picMkLst>
        </pc:picChg>
        <pc:picChg chg="mod">
          <ac:chgData name="Siddhesh Chavan" userId="79ae9b9c-88b8-48d1-85c5-81542da1ec47" providerId="ADAL" clId="{373928C2-BBE5-4715-B1FF-7E35F94A2913}" dt="2022-03-31T21:13:14.855" v="1920" actId="26606"/>
          <ac:picMkLst>
            <pc:docMk/>
            <pc:sldMk cId="762298476" sldId="543"/>
            <ac:picMk id="21" creationId="{9B0A6E9D-0D36-4755-AB35-1336D01A92D7}"/>
          </ac:picMkLst>
        </pc:picChg>
        <pc:picChg chg="mod ord">
          <ac:chgData name="Siddhesh Chavan" userId="79ae9b9c-88b8-48d1-85c5-81542da1ec47" providerId="ADAL" clId="{373928C2-BBE5-4715-B1FF-7E35F94A2913}" dt="2022-03-31T21:15:14.575" v="1948" actId="1076"/>
          <ac:picMkLst>
            <pc:docMk/>
            <pc:sldMk cId="762298476" sldId="543"/>
            <ac:picMk id="1028" creationId="{D65A418A-DD3F-4C24-8635-9724856E8FEA}"/>
          </ac:picMkLst>
        </pc:picChg>
      </pc:sldChg>
      <pc:sldChg chg="del">
        <pc:chgData name="Siddhesh Chavan" userId="79ae9b9c-88b8-48d1-85c5-81542da1ec47" providerId="ADAL" clId="{373928C2-BBE5-4715-B1FF-7E35F94A2913}" dt="2022-04-01T04:29:02.974" v="2168" actId="47"/>
        <pc:sldMkLst>
          <pc:docMk/>
          <pc:sldMk cId="285831758" sldId="569"/>
        </pc:sldMkLst>
      </pc:sldChg>
      <pc:sldChg chg="del ord">
        <pc:chgData name="Siddhesh Chavan" userId="79ae9b9c-88b8-48d1-85c5-81542da1ec47" providerId="ADAL" clId="{373928C2-BBE5-4715-B1FF-7E35F94A2913}" dt="2022-03-30T18:59:06.007" v="274" actId="47"/>
        <pc:sldMkLst>
          <pc:docMk/>
          <pc:sldMk cId="2395406616" sldId="594"/>
        </pc:sldMkLst>
      </pc:sldChg>
      <pc:sldChg chg="delSp modSp add del mod">
        <pc:chgData name="Siddhesh Chavan" userId="79ae9b9c-88b8-48d1-85c5-81542da1ec47" providerId="ADAL" clId="{373928C2-BBE5-4715-B1FF-7E35F94A2913}" dt="2022-04-01T04:35:45.863" v="2170" actId="47"/>
        <pc:sldMkLst>
          <pc:docMk/>
          <pc:sldMk cId="288215606" sldId="595"/>
        </pc:sldMkLst>
        <pc:picChg chg="del">
          <ac:chgData name="Siddhesh Chavan" userId="79ae9b9c-88b8-48d1-85c5-81542da1ec47" providerId="ADAL" clId="{373928C2-BBE5-4715-B1FF-7E35F94A2913}" dt="2022-03-31T21:10:54.738" v="1899" actId="478"/>
          <ac:picMkLst>
            <pc:docMk/>
            <pc:sldMk cId="288215606" sldId="595"/>
            <ac:picMk id="11" creationId="{A837B2ED-CFB6-4FE1-A971-C7BF26F1AD6E}"/>
          </ac:picMkLst>
        </pc:picChg>
        <pc:picChg chg="del mod">
          <ac:chgData name="Siddhesh Chavan" userId="79ae9b9c-88b8-48d1-85c5-81542da1ec47" providerId="ADAL" clId="{373928C2-BBE5-4715-B1FF-7E35F94A2913}" dt="2022-03-31T21:12:31.366" v="1916" actId="21"/>
          <ac:picMkLst>
            <pc:docMk/>
            <pc:sldMk cId="288215606" sldId="595"/>
            <ac:picMk id="12" creationId="{BDAB8968-C4D3-413C-BF70-C9B3352E6EA3}"/>
          </ac:picMkLst>
        </pc:picChg>
        <pc:picChg chg="mod modCrop">
          <ac:chgData name="Siddhesh Chavan" userId="79ae9b9c-88b8-48d1-85c5-81542da1ec47" providerId="ADAL" clId="{373928C2-BBE5-4715-B1FF-7E35F94A2913}" dt="2022-03-31T21:11:55.108" v="1913" actId="1076"/>
          <ac:picMkLst>
            <pc:docMk/>
            <pc:sldMk cId="288215606" sldId="595"/>
            <ac:picMk id="13" creationId="{273787DF-CAA0-4F93-AF52-DE581FDB52B5}"/>
          </ac:picMkLst>
        </pc:picChg>
        <pc:picChg chg="del">
          <ac:chgData name="Siddhesh Chavan" userId="79ae9b9c-88b8-48d1-85c5-81542da1ec47" providerId="ADAL" clId="{373928C2-BBE5-4715-B1FF-7E35F94A2913}" dt="2022-03-31T21:10:54.738" v="1899" actId="478"/>
          <ac:picMkLst>
            <pc:docMk/>
            <pc:sldMk cId="288215606" sldId="595"/>
            <ac:picMk id="14" creationId="{8ABDF75F-31B4-45BC-9E0D-5336B5C47D9F}"/>
          </ac:picMkLst>
        </pc:picChg>
        <pc:picChg chg="mod">
          <ac:chgData name="Siddhesh Chavan" userId="79ae9b9c-88b8-48d1-85c5-81542da1ec47" providerId="ADAL" clId="{373928C2-BBE5-4715-B1FF-7E35F94A2913}" dt="2022-03-31T21:11:23.219" v="1908" actId="1076"/>
          <ac:picMkLst>
            <pc:docMk/>
            <pc:sldMk cId="288215606" sldId="595"/>
            <ac:picMk id="15" creationId="{23C1B536-2C73-47E3-99D1-2959288FDD90}"/>
          </ac:picMkLst>
        </pc:picChg>
      </pc:sldChg>
      <pc:sldChg chg="del">
        <pc:chgData name="Siddhesh Chavan" userId="79ae9b9c-88b8-48d1-85c5-81542da1ec47" providerId="ADAL" clId="{373928C2-BBE5-4715-B1FF-7E35F94A2913}" dt="2022-03-30T18:55:43.271" v="262" actId="47"/>
        <pc:sldMkLst>
          <pc:docMk/>
          <pc:sldMk cId="456210052" sldId="596"/>
        </pc:sldMkLst>
      </pc:sldChg>
      <pc:sldChg chg="addSp delSp modSp mod delAnim">
        <pc:chgData name="Siddhesh Chavan" userId="79ae9b9c-88b8-48d1-85c5-81542da1ec47" providerId="ADAL" clId="{373928C2-BBE5-4715-B1FF-7E35F94A2913}" dt="2022-04-01T04:29:18.155" v="2169" actId="478"/>
        <pc:sldMkLst>
          <pc:docMk/>
          <pc:sldMk cId="336338378" sldId="602"/>
        </pc:sldMkLst>
        <pc:spChg chg="del">
          <ac:chgData name="Siddhesh Chavan" userId="79ae9b9c-88b8-48d1-85c5-81542da1ec47" providerId="ADAL" clId="{373928C2-BBE5-4715-B1FF-7E35F94A2913}" dt="2022-04-01T04:29:18.155" v="2169" actId="478"/>
          <ac:spMkLst>
            <pc:docMk/>
            <pc:sldMk cId="336338378" sldId="602"/>
            <ac:spMk id="2" creationId="{EDD6A8C8-3179-45A8-A795-957586918FD7}"/>
          </ac:spMkLst>
        </pc:spChg>
        <pc:spChg chg="del">
          <ac:chgData name="Siddhesh Chavan" userId="79ae9b9c-88b8-48d1-85c5-81542da1ec47" providerId="ADAL" clId="{373928C2-BBE5-4715-B1FF-7E35F94A2913}" dt="2022-04-01T04:29:18.155" v="2169" actId="478"/>
          <ac:spMkLst>
            <pc:docMk/>
            <pc:sldMk cId="336338378" sldId="602"/>
            <ac:spMk id="5" creationId="{97C3240D-8405-42DC-A2F1-2336AFA6A07F}"/>
          </ac:spMkLst>
        </pc:spChg>
        <pc:spChg chg="del">
          <ac:chgData name="Siddhesh Chavan" userId="79ae9b9c-88b8-48d1-85c5-81542da1ec47" providerId="ADAL" clId="{373928C2-BBE5-4715-B1FF-7E35F94A2913}" dt="2022-04-01T04:29:18.155" v="2169" actId="478"/>
          <ac:spMkLst>
            <pc:docMk/>
            <pc:sldMk cId="336338378" sldId="602"/>
            <ac:spMk id="6" creationId="{DA5CDE7F-5ADD-4390-92C9-C586081692CF}"/>
          </ac:spMkLst>
        </pc:spChg>
        <pc:spChg chg="add mod">
          <ac:chgData name="Siddhesh Chavan" userId="79ae9b9c-88b8-48d1-85c5-81542da1ec47" providerId="ADAL" clId="{373928C2-BBE5-4715-B1FF-7E35F94A2913}" dt="2022-04-01T04:29:18.155" v="2169" actId="478"/>
          <ac:spMkLst>
            <pc:docMk/>
            <pc:sldMk cId="336338378" sldId="602"/>
            <ac:spMk id="9" creationId="{23EC7580-70E6-407A-8B84-8DCF0C9FC60A}"/>
          </ac:spMkLst>
        </pc:spChg>
        <pc:picChg chg="del">
          <ac:chgData name="Siddhesh Chavan" userId="79ae9b9c-88b8-48d1-85c5-81542da1ec47" providerId="ADAL" clId="{373928C2-BBE5-4715-B1FF-7E35F94A2913}" dt="2022-04-01T04:29:18.155" v="2169" actId="478"/>
          <ac:picMkLst>
            <pc:docMk/>
            <pc:sldMk cId="336338378" sldId="602"/>
            <ac:picMk id="7" creationId="{6F51106E-53A7-4648-ABF4-67EF85E6638F}"/>
          </ac:picMkLst>
        </pc:picChg>
      </pc:sldChg>
      <pc:sldChg chg="del">
        <pc:chgData name="Siddhesh Chavan" userId="79ae9b9c-88b8-48d1-85c5-81542da1ec47" providerId="ADAL" clId="{373928C2-BBE5-4715-B1FF-7E35F94A2913}" dt="2022-03-29T19:20:41.909" v="171" actId="47"/>
        <pc:sldMkLst>
          <pc:docMk/>
          <pc:sldMk cId="339866964" sldId="604"/>
        </pc:sldMkLst>
      </pc:sldChg>
      <pc:sldChg chg="del">
        <pc:chgData name="Siddhesh Chavan" userId="79ae9b9c-88b8-48d1-85c5-81542da1ec47" providerId="ADAL" clId="{373928C2-BBE5-4715-B1FF-7E35F94A2913}" dt="2022-03-31T21:28:19.886" v="2112" actId="47"/>
        <pc:sldMkLst>
          <pc:docMk/>
          <pc:sldMk cId="2575526118" sldId="605"/>
        </pc:sldMkLst>
      </pc:sldChg>
      <pc:sldChg chg="addSp delSp modSp mod modNotesTx">
        <pc:chgData name="Siddhesh Chavan" userId="79ae9b9c-88b8-48d1-85c5-81542da1ec47" providerId="ADAL" clId="{373928C2-BBE5-4715-B1FF-7E35F94A2913}" dt="2022-03-31T21:34:26.581" v="2157"/>
        <pc:sldMkLst>
          <pc:docMk/>
          <pc:sldMk cId="2361653381" sldId="606"/>
        </pc:sldMkLst>
        <pc:spChg chg="mod">
          <ac:chgData name="Siddhesh Chavan" userId="79ae9b9c-88b8-48d1-85c5-81542da1ec47" providerId="ADAL" clId="{373928C2-BBE5-4715-B1FF-7E35F94A2913}" dt="2022-03-31T21:33:12.594" v="2144" actId="1076"/>
          <ac:spMkLst>
            <pc:docMk/>
            <pc:sldMk cId="2361653381" sldId="606"/>
            <ac:spMk id="3" creationId="{035096AF-9F18-43AC-A1AC-EA7E3A22B0BC}"/>
          </ac:spMkLst>
        </pc:spChg>
        <pc:spChg chg="add mod">
          <ac:chgData name="Siddhesh Chavan" userId="79ae9b9c-88b8-48d1-85c5-81542da1ec47" providerId="ADAL" clId="{373928C2-BBE5-4715-B1FF-7E35F94A2913}" dt="2022-03-31T21:33:09.086" v="2142" actId="1076"/>
          <ac:spMkLst>
            <pc:docMk/>
            <pc:sldMk cId="2361653381" sldId="606"/>
            <ac:spMk id="6" creationId="{7F8AD387-C93A-46D7-BA75-74CF76E74702}"/>
          </ac:spMkLst>
        </pc:spChg>
        <pc:spChg chg="add mod">
          <ac:chgData name="Siddhesh Chavan" userId="79ae9b9c-88b8-48d1-85c5-81542da1ec47" providerId="ADAL" clId="{373928C2-BBE5-4715-B1FF-7E35F94A2913}" dt="2022-03-31T21:33:21.294" v="2145" actId="1076"/>
          <ac:spMkLst>
            <pc:docMk/>
            <pc:sldMk cId="2361653381" sldId="606"/>
            <ac:spMk id="8" creationId="{1C29BDDB-B786-41BB-862B-23BD63E11D1E}"/>
          </ac:spMkLst>
        </pc:spChg>
        <pc:spChg chg="add mod">
          <ac:chgData name="Siddhesh Chavan" userId="79ae9b9c-88b8-48d1-85c5-81542da1ec47" providerId="ADAL" clId="{373928C2-BBE5-4715-B1FF-7E35F94A2913}" dt="2022-03-31T21:33:29.370" v="2146" actId="1076"/>
          <ac:spMkLst>
            <pc:docMk/>
            <pc:sldMk cId="2361653381" sldId="606"/>
            <ac:spMk id="9" creationId="{5D11874E-256E-4DD9-88A4-DF2D749AA387}"/>
          </ac:spMkLst>
        </pc:spChg>
        <pc:spChg chg="add mod">
          <ac:chgData name="Siddhesh Chavan" userId="79ae9b9c-88b8-48d1-85c5-81542da1ec47" providerId="ADAL" clId="{373928C2-BBE5-4715-B1FF-7E35F94A2913}" dt="2022-03-31T21:33:09.086" v="2142" actId="1076"/>
          <ac:spMkLst>
            <pc:docMk/>
            <pc:sldMk cId="2361653381" sldId="606"/>
            <ac:spMk id="10" creationId="{1285DDF2-45ED-43D4-98B3-7AD41BF88CE1}"/>
          </ac:spMkLst>
        </pc:spChg>
        <pc:spChg chg="add mod">
          <ac:chgData name="Siddhesh Chavan" userId="79ae9b9c-88b8-48d1-85c5-81542da1ec47" providerId="ADAL" clId="{373928C2-BBE5-4715-B1FF-7E35F94A2913}" dt="2022-03-31T21:33:57.014" v="2153" actId="14100"/>
          <ac:spMkLst>
            <pc:docMk/>
            <pc:sldMk cId="2361653381" sldId="606"/>
            <ac:spMk id="11" creationId="{D4C710D9-4223-49CE-A734-3223BF391619}"/>
          </ac:spMkLst>
        </pc:spChg>
        <pc:spChg chg="add mod">
          <ac:chgData name="Siddhesh Chavan" userId="79ae9b9c-88b8-48d1-85c5-81542da1ec47" providerId="ADAL" clId="{373928C2-BBE5-4715-B1FF-7E35F94A2913}" dt="2022-03-31T21:33:48.260" v="2151" actId="14100"/>
          <ac:spMkLst>
            <pc:docMk/>
            <pc:sldMk cId="2361653381" sldId="606"/>
            <ac:spMk id="13" creationId="{69F4056D-A411-4662-9FC1-2223502292C1}"/>
          </ac:spMkLst>
        </pc:spChg>
        <pc:spChg chg="add mod">
          <ac:chgData name="Siddhesh Chavan" userId="79ae9b9c-88b8-48d1-85c5-81542da1ec47" providerId="ADAL" clId="{373928C2-BBE5-4715-B1FF-7E35F94A2913}" dt="2022-03-31T21:34:09.200" v="2156" actId="14100"/>
          <ac:spMkLst>
            <pc:docMk/>
            <pc:sldMk cId="2361653381" sldId="606"/>
            <ac:spMk id="14" creationId="{674DE93F-3F58-45FF-B25C-D0E873BFA6D8}"/>
          </ac:spMkLst>
        </pc:spChg>
        <pc:spChg chg="mod">
          <ac:chgData name="Siddhesh Chavan" userId="79ae9b9c-88b8-48d1-85c5-81542da1ec47" providerId="ADAL" clId="{373928C2-BBE5-4715-B1FF-7E35F94A2913}" dt="2022-03-31T21:32:55.695" v="2141"/>
          <ac:spMkLst>
            <pc:docMk/>
            <pc:sldMk cId="2361653381" sldId="606"/>
            <ac:spMk id="16" creationId="{9C05F5C9-A9C2-4C05-B969-D1545A8FBF8C}"/>
          </ac:spMkLst>
        </pc:spChg>
        <pc:spChg chg="mod">
          <ac:chgData name="Siddhesh Chavan" userId="79ae9b9c-88b8-48d1-85c5-81542da1ec47" providerId="ADAL" clId="{373928C2-BBE5-4715-B1FF-7E35F94A2913}" dt="2022-03-31T21:32:55.695" v="2141"/>
          <ac:spMkLst>
            <pc:docMk/>
            <pc:sldMk cId="2361653381" sldId="606"/>
            <ac:spMk id="17" creationId="{BBCDFAC9-EC17-4D67-9B14-843FB54BD9A3}"/>
          </ac:spMkLst>
        </pc:spChg>
        <pc:grpChg chg="add mod">
          <ac:chgData name="Siddhesh Chavan" userId="79ae9b9c-88b8-48d1-85c5-81542da1ec47" providerId="ADAL" clId="{373928C2-BBE5-4715-B1FF-7E35F94A2913}" dt="2022-03-31T21:33:29.370" v="2146" actId="1076"/>
          <ac:grpSpMkLst>
            <pc:docMk/>
            <pc:sldMk cId="2361653381" sldId="606"/>
            <ac:grpSpMk id="15" creationId="{28096750-2FBD-4BB3-B2EB-880F2C30CA76}"/>
          </ac:grpSpMkLst>
        </pc:grpChg>
        <pc:picChg chg="del">
          <ac:chgData name="Siddhesh Chavan" userId="79ae9b9c-88b8-48d1-85c5-81542da1ec47" providerId="ADAL" clId="{373928C2-BBE5-4715-B1FF-7E35F94A2913}" dt="2022-03-31T21:32:54.943" v="2140" actId="478"/>
          <ac:picMkLst>
            <pc:docMk/>
            <pc:sldMk cId="2361653381" sldId="606"/>
            <ac:picMk id="5" creationId="{BB036973-51B8-4A19-B797-7A42D86FC203}"/>
          </ac:picMkLst>
        </pc:picChg>
        <pc:picChg chg="add mod">
          <ac:chgData name="Siddhesh Chavan" userId="79ae9b9c-88b8-48d1-85c5-81542da1ec47" providerId="ADAL" clId="{373928C2-BBE5-4715-B1FF-7E35F94A2913}" dt="2022-03-31T21:33:21.294" v="2145" actId="1076"/>
          <ac:picMkLst>
            <pc:docMk/>
            <pc:sldMk cId="2361653381" sldId="606"/>
            <ac:picMk id="12" creationId="{A5B2FF1E-BED7-449D-A4CA-C81FE46498F9}"/>
          </ac:picMkLst>
        </pc:picChg>
      </pc:sldChg>
      <pc:sldChg chg="addSp delSp mod ord addAnim delAnim modShow">
        <pc:chgData name="Siddhesh Chavan" userId="79ae9b9c-88b8-48d1-85c5-81542da1ec47" providerId="ADAL" clId="{373928C2-BBE5-4715-B1FF-7E35F94A2913}" dt="2022-03-31T21:29:18.695" v="2126" actId="729"/>
        <pc:sldMkLst>
          <pc:docMk/>
          <pc:sldMk cId="1210739055" sldId="607"/>
        </pc:sldMkLst>
        <pc:spChg chg="add del">
          <ac:chgData name="Siddhesh Chavan" userId="79ae9b9c-88b8-48d1-85c5-81542da1ec47" providerId="ADAL" clId="{373928C2-BBE5-4715-B1FF-7E35F94A2913}" dt="2022-03-31T21:28:57.386" v="2114" actId="478"/>
          <ac:spMkLst>
            <pc:docMk/>
            <pc:sldMk cId="1210739055" sldId="607"/>
            <ac:spMk id="2" creationId="{65040C49-86BB-4322-851F-35E23F2BDB8F}"/>
          </ac:spMkLst>
        </pc:spChg>
        <pc:spChg chg="add del">
          <ac:chgData name="Siddhesh Chavan" userId="79ae9b9c-88b8-48d1-85c5-81542da1ec47" providerId="ADAL" clId="{373928C2-BBE5-4715-B1FF-7E35F94A2913}" dt="2022-03-31T21:28:57.386" v="2114" actId="478"/>
          <ac:spMkLst>
            <pc:docMk/>
            <pc:sldMk cId="1210739055" sldId="607"/>
            <ac:spMk id="5" creationId="{C1B7E54B-4306-4536-808E-48D388E446B0}"/>
          </ac:spMkLst>
        </pc:spChg>
        <pc:spChg chg="add del">
          <ac:chgData name="Siddhesh Chavan" userId="79ae9b9c-88b8-48d1-85c5-81542da1ec47" providerId="ADAL" clId="{373928C2-BBE5-4715-B1FF-7E35F94A2913}" dt="2022-03-31T21:28:57.386" v="2114" actId="478"/>
          <ac:spMkLst>
            <pc:docMk/>
            <pc:sldMk cId="1210739055" sldId="607"/>
            <ac:spMk id="6" creationId="{BD403CAF-9A0D-468D-92EB-BCDD9815A826}"/>
          </ac:spMkLst>
        </pc:spChg>
        <pc:spChg chg="add del">
          <ac:chgData name="Siddhesh Chavan" userId="79ae9b9c-88b8-48d1-85c5-81542da1ec47" providerId="ADAL" clId="{373928C2-BBE5-4715-B1FF-7E35F94A2913}" dt="2022-03-31T21:28:57.386" v="2114" actId="478"/>
          <ac:spMkLst>
            <pc:docMk/>
            <pc:sldMk cId="1210739055" sldId="607"/>
            <ac:spMk id="7" creationId="{C2D67C92-3A3B-4A5B-9157-222BE01B0FB7}"/>
          </ac:spMkLst>
        </pc:spChg>
        <pc:spChg chg="add del">
          <ac:chgData name="Siddhesh Chavan" userId="79ae9b9c-88b8-48d1-85c5-81542da1ec47" providerId="ADAL" clId="{373928C2-BBE5-4715-B1FF-7E35F94A2913}" dt="2022-03-31T21:28:57.386" v="2114" actId="478"/>
          <ac:spMkLst>
            <pc:docMk/>
            <pc:sldMk cId="1210739055" sldId="607"/>
            <ac:spMk id="8" creationId="{34A0A30D-819F-4A76-AD1E-79EA222FDC8A}"/>
          </ac:spMkLst>
        </pc:spChg>
        <pc:spChg chg="add del">
          <ac:chgData name="Siddhesh Chavan" userId="79ae9b9c-88b8-48d1-85c5-81542da1ec47" providerId="ADAL" clId="{373928C2-BBE5-4715-B1FF-7E35F94A2913}" dt="2022-03-31T21:28:57.386" v="2114" actId="478"/>
          <ac:spMkLst>
            <pc:docMk/>
            <pc:sldMk cId="1210739055" sldId="607"/>
            <ac:spMk id="15" creationId="{5938AD29-A05A-4A60-ACE9-C3A541D5A6CB}"/>
          </ac:spMkLst>
        </pc:spChg>
        <pc:picChg chg="add del">
          <ac:chgData name="Siddhesh Chavan" userId="79ae9b9c-88b8-48d1-85c5-81542da1ec47" providerId="ADAL" clId="{373928C2-BBE5-4715-B1FF-7E35F94A2913}" dt="2022-03-31T21:28:57.386" v="2114" actId="478"/>
          <ac:picMkLst>
            <pc:docMk/>
            <pc:sldMk cId="1210739055" sldId="607"/>
            <ac:picMk id="4" creationId="{167BF24E-DB82-4E76-94B1-61059306FFEE}"/>
          </ac:picMkLst>
        </pc:picChg>
        <pc:picChg chg="add del">
          <ac:chgData name="Siddhesh Chavan" userId="79ae9b9c-88b8-48d1-85c5-81542da1ec47" providerId="ADAL" clId="{373928C2-BBE5-4715-B1FF-7E35F94A2913}" dt="2022-03-31T21:28:57.386" v="2114" actId="478"/>
          <ac:picMkLst>
            <pc:docMk/>
            <pc:sldMk cId="1210739055" sldId="607"/>
            <ac:picMk id="9" creationId="{9A1AC9B3-BCFC-4CE3-9493-55FB38024570}"/>
          </ac:picMkLst>
        </pc:picChg>
        <pc:picChg chg="add del">
          <ac:chgData name="Siddhesh Chavan" userId="79ae9b9c-88b8-48d1-85c5-81542da1ec47" providerId="ADAL" clId="{373928C2-BBE5-4715-B1FF-7E35F94A2913}" dt="2022-03-31T21:28:57.386" v="2114" actId="478"/>
          <ac:picMkLst>
            <pc:docMk/>
            <pc:sldMk cId="1210739055" sldId="607"/>
            <ac:picMk id="12" creationId="{5769704B-6DB3-4F3C-83A1-A4DDB06892D6}"/>
          </ac:picMkLst>
        </pc:picChg>
        <pc:picChg chg="add del">
          <ac:chgData name="Siddhesh Chavan" userId="79ae9b9c-88b8-48d1-85c5-81542da1ec47" providerId="ADAL" clId="{373928C2-BBE5-4715-B1FF-7E35F94A2913}" dt="2022-03-31T21:28:57.386" v="2114" actId="478"/>
          <ac:picMkLst>
            <pc:docMk/>
            <pc:sldMk cId="1210739055" sldId="607"/>
            <ac:picMk id="14" creationId="{BB372503-242D-42C8-88FD-A1B6B83049DB}"/>
          </ac:picMkLst>
        </pc:picChg>
      </pc:sldChg>
      <pc:sldChg chg="modSp mod">
        <pc:chgData name="Siddhesh Chavan" userId="79ae9b9c-88b8-48d1-85c5-81542da1ec47" providerId="ADAL" clId="{373928C2-BBE5-4715-B1FF-7E35F94A2913}" dt="2022-03-29T19:15:20.584" v="130" actId="20577"/>
        <pc:sldMkLst>
          <pc:docMk/>
          <pc:sldMk cId="1681153000" sldId="608"/>
        </pc:sldMkLst>
        <pc:spChg chg="mod">
          <ac:chgData name="Siddhesh Chavan" userId="79ae9b9c-88b8-48d1-85c5-81542da1ec47" providerId="ADAL" clId="{373928C2-BBE5-4715-B1FF-7E35F94A2913}" dt="2022-03-29T19:15:20.584" v="130" actId="20577"/>
          <ac:spMkLst>
            <pc:docMk/>
            <pc:sldMk cId="1681153000" sldId="608"/>
            <ac:spMk id="4" creationId="{177C6546-E198-46D8-9A58-E6127E26DA49}"/>
          </ac:spMkLst>
        </pc:spChg>
      </pc:sldChg>
      <pc:sldChg chg="addSp delSp modSp new mod ord modNotesTx">
        <pc:chgData name="Siddhesh Chavan" userId="79ae9b9c-88b8-48d1-85c5-81542da1ec47" providerId="ADAL" clId="{373928C2-BBE5-4715-B1FF-7E35F94A2913}" dt="2022-03-31T21:26:46.953" v="2111"/>
        <pc:sldMkLst>
          <pc:docMk/>
          <pc:sldMk cId="2425754634" sldId="609"/>
        </pc:sldMkLst>
        <pc:spChg chg="mod">
          <ac:chgData name="Siddhesh Chavan" userId="79ae9b9c-88b8-48d1-85c5-81542da1ec47" providerId="ADAL" clId="{373928C2-BBE5-4715-B1FF-7E35F94A2913}" dt="2022-03-29T19:20:24.181" v="170" actId="20577"/>
          <ac:spMkLst>
            <pc:docMk/>
            <pc:sldMk cId="2425754634" sldId="609"/>
            <ac:spMk id="3" creationId="{55B2EF92-3614-4833-9A33-38A8A9F7A795}"/>
          </ac:spMkLst>
        </pc:spChg>
        <pc:picChg chg="add del">
          <ac:chgData name="Siddhesh Chavan" userId="79ae9b9c-88b8-48d1-85c5-81542da1ec47" providerId="ADAL" clId="{373928C2-BBE5-4715-B1FF-7E35F94A2913}" dt="2022-03-29T19:16:59.307" v="133" actId="22"/>
          <ac:picMkLst>
            <pc:docMk/>
            <pc:sldMk cId="2425754634" sldId="609"/>
            <ac:picMk id="5" creationId="{46A22D1A-CE31-48B6-87DA-175474A3D72D}"/>
          </ac:picMkLst>
        </pc:picChg>
        <pc:picChg chg="add mod">
          <ac:chgData name="Siddhesh Chavan" userId="79ae9b9c-88b8-48d1-85c5-81542da1ec47" providerId="ADAL" clId="{373928C2-BBE5-4715-B1FF-7E35F94A2913}" dt="2022-03-29T19:20:05.390" v="144" actId="1036"/>
          <ac:picMkLst>
            <pc:docMk/>
            <pc:sldMk cId="2425754634" sldId="609"/>
            <ac:picMk id="7" creationId="{557F0B3F-F00E-4B70-B39C-89BB200014CA}"/>
          </ac:picMkLst>
        </pc:picChg>
        <pc:picChg chg="add mod">
          <ac:chgData name="Siddhesh Chavan" userId="79ae9b9c-88b8-48d1-85c5-81542da1ec47" providerId="ADAL" clId="{373928C2-BBE5-4715-B1FF-7E35F94A2913}" dt="2022-03-30T19:19:04.410" v="391" actId="1035"/>
          <ac:picMkLst>
            <pc:docMk/>
            <pc:sldMk cId="2425754634" sldId="609"/>
            <ac:picMk id="8" creationId="{21A8D2F6-5C7B-425E-A7F4-CD739C9F216B}"/>
          </ac:picMkLst>
        </pc:picChg>
      </pc:sldChg>
      <pc:sldChg chg="new del">
        <pc:chgData name="Siddhesh Chavan" userId="79ae9b9c-88b8-48d1-85c5-81542da1ec47" providerId="ADAL" clId="{373928C2-BBE5-4715-B1FF-7E35F94A2913}" dt="2022-03-29T19:53:39.057" v="175" actId="680"/>
        <pc:sldMkLst>
          <pc:docMk/>
          <pc:sldMk cId="2936639588" sldId="610"/>
        </pc:sldMkLst>
      </pc:sldChg>
      <pc:sldChg chg="addSp delSp modSp new mod ord">
        <pc:chgData name="Siddhesh Chavan" userId="79ae9b9c-88b8-48d1-85c5-81542da1ec47" providerId="ADAL" clId="{373928C2-BBE5-4715-B1FF-7E35F94A2913}" dt="2022-03-31T21:35:25.480" v="2167"/>
        <pc:sldMkLst>
          <pc:docMk/>
          <pc:sldMk cId="4094121251" sldId="610"/>
        </pc:sldMkLst>
        <pc:picChg chg="add del mod">
          <ac:chgData name="Siddhesh Chavan" userId="79ae9b9c-88b8-48d1-85c5-81542da1ec47" providerId="ADAL" clId="{373928C2-BBE5-4715-B1FF-7E35F94A2913}" dt="2022-03-29T19:53:50.147" v="180" actId="478"/>
          <ac:picMkLst>
            <pc:docMk/>
            <pc:sldMk cId="4094121251" sldId="610"/>
            <ac:picMk id="5" creationId="{8BCAE5DA-E5AE-47AC-B1DB-FDBD8F82AB5A}"/>
          </ac:picMkLst>
        </pc:picChg>
        <pc:picChg chg="add">
          <ac:chgData name="Siddhesh Chavan" userId="79ae9b9c-88b8-48d1-85c5-81542da1ec47" providerId="ADAL" clId="{373928C2-BBE5-4715-B1FF-7E35F94A2913}" dt="2022-03-29T19:53:51.380" v="181" actId="22"/>
          <ac:picMkLst>
            <pc:docMk/>
            <pc:sldMk cId="4094121251" sldId="610"/>
            <ac:picMk id="7" creationId="{30313CCE-08B8-4DA2-9B05-8EB7A7B6D8E6}"/>
          </ac:picMkLst>
        </pc:picChg>
      </pc:sldChg>
      <pc:sldChg chg="addSp delSp modSp new mod modNotesTx">
        <pc:chgData name="Siddhesh Chavan" userId="79ae9b9c-88b8-48d1-85c5-81542da1ec47" providerId="ADAL" clId="{373928C2-BBE5-4715-B1FF-7E35F94A2913}" dt="2022-03-31T21:17:41.251" v="2000" actId="20577"/>
        <pc:sldMkLst>
          <pc:docMk/>
          <pc:sldMk cId="2878371475" sldId="611"/>
        </pc:sldMkLst>
        <pc:spChg chg="del">
          <ac:chgData name="Siddhesh Chavan" userId="79ae9b9c-88b8-48d1-85c5-81542da1ec47" providerId="ADAL" clId="{373928C2-BBE5-4715-B1FF-7E35F94A2913}" dt="2022-03-30T18:50:42.357" v="192" actId="478"/>
          <ac:spMkLst>
            <pc:docMk/>
            <pc:sldMk cId="2878371475" sldId="611"/>
            <ac:spMk id="3" creationId="{C4A10EE8-4F1B-429E-9C99-DD26DAC2C4E8}"/>
          </ac:spMkLst>
        </pc:spChg>
        <pc:spChg chg="add mod">
          <ac:chgData name="Siddhesh Chavan" userId="79ae9b9c-88b8-48d1-85c5-81542da1ec47" providerId="ADAL" clId="{373928C2-BBE5-4715-B1FF-7E35F94A2913}" dt="2022-03-30T18:55:36.639" v="261" actId="403"/>
          <ac:spMkLst>
            <pc:docMk/>
            <pc:sldMk cId="2878371475" sldId="611"/>
            <ac:spMk id="4" creationId="{DCBBC980-CFC1-40C8-BCAD-E75EA15494F0}"/>
          </ac:spMkLst>
        </pc:spChg>
        <pc:spChg chg="add mod">
          <ac:chgData name="Siddhesh Chavan" userId="79ae9b9c-88b8-48d1-85c5-81542da1ec47" providerId="ADAL" clId="{373928C2-BBE5-4715-B1FF-7E35F94A2913}" dt="2022-03-30T18:51:51.953" v="202" actId="403"/>
          <ac:spMkLst>
            <pc:docMk/>
            <pc:sldMk cId="2878371475" sldId="611"/>
            <ac:spMk id="5" creationId="{C0C400A5-3068-49A2-8100-395EBCF7EAFB}"/>
          </ac:spMkLst>
        </pc:spChg>
        <pc:spChg chg="add mod">
          <ac:chgData name="Siddhesh Chavan" userId="79ae9b9c-88b8-48d1-85c5-81542da1ec47" providerId="ADAL" clId="{373928C2-BBE5-4715-B1FF-7E35F94A2913}" dt="2022-03-30T19:04:11.465" v="286" actId="1076"/>
          <ac:spMkLst>
            <pc:docMk/>
            <pc:sldMk cId="2878371475" sldId="611"/>
            <ac:spMk id="6" creationId="{AD70F09E-5989-4F00-A304-37C81106D0CA}"/>
          </ac:spMkLst>
        </pc:spChg>
        <pc:spChg chg="add mod">
          <ac:chgData name="Siddhesh Chavan" userId="79ae9b9c-88b8-48d1-85c5-81542da1ec47" providerId="ADAL" clId="{373928C2-BBE5-4715-B1FF-7E35F94A2913}" dt="2022-03-30T19:04:17.854" v="288" actId="1076"/>
          <ac:spMkLst>
            <pc:docMk/>
            <pc:sldMk cId="2878371475" sldId="611"/>
            <ac:spMk id="7" creationId="{071B5224-DFC4-4441-A682-07F133C1420D}"/>
          </ac:spMkLst>
        </pc:spChg>
        <pc:spChg chg="add mod">
          <ac:chgData name="Siddhesh Chavan" userId="79ae9b9c-88b8-48d1-85c5-81542da1ec47" providerId="ADAL" clId="{373928C2-BBE5-4715-B1FF-7E35F94A2913}" dt="2022-03-30T18:52:17.657" v="219" actId="1076"/>
          <ac:spMkLst>
            <pc:docMk/>
            <pc:sldMk cId="2878371475" sldId="611"/>
            <ac:spMk id="8" creationId="{42D7F995-3B61-4697-B701-419AD1580A09}"/>
          </ac:spMkLst>
        </pc:spChg>
        <pc:spChg chg="add mod">
          <ac:chgData name="Siddhesh Chavan" userId="79ae9b9c-88b8-48d1-85c5-81542da1ec47" providerId="ADAL" clId="{373928C2-BBE5-4715-B1FF-7E35F94A2913}" dt="2022-03-30T19:04:14.723" v="287" actId="1076"/>
          <ac:spMkLst>
            <pc:docMk/>
            <pc:sldMk cId="2878371475" sldId="611"/>
            <ac:spMk id="9" creationId="{698FC87B-0D40-4C9A-83B6-0C0DA0B9A265}"/>
          </ac:spMkLst>
        </pc:spChg>
        <pc:spChg chg="add mod">
          <ac:chgData name="Siddhesh Chavan" userId="79ae9b9c-88b8-48d1-85c5-81542da1ec47" providerId="ADAL" clId="{373928C2-BBE5-4715-B1FF-7E35F94A2913}" dt="2022-03-30T19:04:23.080" v="289" actId="1076"/>
          <ac:spMkLst>
            <pc:docMk/>
            <pc:sldMk cId="2878371475" sldId="611"/>
            <ac:spMk id="10" creationId="{A1EF29DB-048B-4C6F-AD7B-992D83D49127}"/>
          </ac:spMkLst>
        </pc:spChg>
        <pc:spChg chg="add mod">
          <ac:chgData name="Siddhesh Chavan" userId="79ae9b9c-88b8-48d1-85c5-81542da1ec47" providerId="ADAL" clId="{373928C2-BBE5-4715-B1FF-7E35F94A2913}" dt="2022-03-30T18:51:08.252" v="194" actId="14100"/>
          <ac:spMkLst>
            <pc:docMk/>
            <pc:sldMk cId="2878371475" sldId="611"/>
            <ac:spMk id="11" creationId="{CB8493AF-533B-45BE-BE4B-45D627E783F7}"/>
          </ac:spMkLst>
        </pc:spChg>
        <pc:spChg chg="add mod">
          <ac:chgData name="Siddhesh Chavan" userId="79ae9b9c-88b8-48d1-85c5-81542da1ec47" providerId="ADAL" clId="{373928C2-BBE5-4715-B1FF-7E35F94A2913}" dt="2022-03-30T18:53:01.454" v="229" actId="1076"/>
          <ac:spMkLst>
            <pc:docMk/>
            <pc:sldMk cId="2878371475" sldId="611"/>
            <ac:spMk id="12" creationId="{C41C0F0A-EDB9-40F9-9708-C26FA0E0F42C}"/>
          </ac:spMkLst>
        </pc:spChg>
        <pc:spChg chg="add mod">
          <ac:chgData name="Siddhesh Chavan" userId="79ae9b9c-88b8-48d1-85c5-81542da1ec47" providerId="ADAL" clId="{373928C2-BBE5-4715-B1FF-7E35F94A2913}" dt="2022-03-30T19:05:05.584" v="298" actId="20577"/>
          <ac:spMkLst>
            <pc:docMk/>
            <pc:sldMk cId="2878371475" sldId="611"/>
            <ac:spMk id="15" creationId="{701CBCA6-D542-4C84-82E8-BEAE1D141C24}"/>
          </ac:spMkLst>
        </pc:spChg>
        <pc:spChg chg="add mod">
          <ac:chgData name="Siddhesh Chavan" userId="79ae9b9c-88b8-48d1-85c5-81542da1ec47" providerId="ADAL" clId="{373928C2-BBE5-4715-B1FF-7E35F94A2913}" dt="2022-03-30T19:05:20.955" v="301" actId="1076"/>
          <ac:spMkLst>
            <pc:docMk/>
            <pc:sldMk cId="2878371475" sldId="611"/>
            <ac:spMk id="16" creationId="{B2B6CC6A-03F3-4729-938D-B16BF97AEAB2}"/>
          </ac:spMkLst>
        </pc:spChg>
        <pc:picChg chg="add mod ord">
          <ac:chgData name="Siddhesh Chavan" userId="79ae9b9c-88b8-48d1-85c5-81542da1ec47" providerId="ADAL" clId="{373928C2-BBE5-4715-B1FF-7E35F94A2913}" dt="2022-03-30T18:51:43.151" v="199" actId="167"/>
          <ac:picMkLst>
            <pc:docMk/>
            <pc:sldMk cId="2878371475" sldId="611"/>
            <ac:picMk id="13" creationId="{67EDE5E3-233E-42FC-BD96-AAB51A9E93AF}"/>
          </ac:picMkLst>
        </pc:picChg>
        <pc:picChg chg="add mod">
          <ac:chgData name="Siddhesh Chavan" userId="79ae9b9c-88b8-48d1-85c5-81542da1ec47" providerId="ADAL" clId="{373928C2-BBE5-4715-B1FF-7E35F94A2913}" dt="2022-03-30T18:58:49.191" v="272"/>
          <ac:picMkLst>
            <pc:docMk/>
            <pc:sldMk cId="2878371475" sldId="611"/>
            <ac:picMk id="14" creationId="{E6DF0E8B-B39B-403B-82C4-231FD9D062A9}"/>
          </ac:picMkLst>
        </pc:picChg>
      </pc:sldChg>
      <pc:sldChg chg="addSp delSp modSp new mod modNotesTx">
        <pc:chgData name="Siddhesh Chavan" userId="79ae9b9c-88b8-48d1-85c5-81542da1ec47" providerId="ADAL" clId="{373928C2-BBE5-4715-B1FF-7E35F94A2913}" dt="2022-03-31T21:23:31.542" v="2109" actId="20577"/>
        <pc:sldMkLst>
          <pc:docMk/>
          <pc:sldMk cId="1585188848" sldId="612"/>
        </pc:sldMkLst>
        <pc:spChg chg="del">
          <ac:chgData name="Siddhesh Chavan" userId="79ae9b9c-88b8-48d1-85c5-81542da1ec47" providerId="ADAL" clId="{373928C2-BBE5-4715-B1FF-7E35F94A2913}" dt="2022-03-30T18:53:57.802" v="235" actId="478"/>
          <ac:spMkLst>
            <pc:docMk/>
            <pc:sldMk cId="1585188848" sldId="612"/>
            <ac:spMk id="3" creationId="{3827E67D-2FFB-439F-AE6B-C199B6F4A74B}"/>
          </ac:spMkLst>
        </pc:spChg>
        <pc:spChg chg="add mod">
          <ac:chgData name="Siddhesh Chavan" userId="79ae9b9c-88b8-48d1-85c5-81542da1ec47" providerId="ADAL" clId="{373928C2-BBE5-4715-B1FF-7E35F94A2913}" dt="2022-03-30T18:55:23.770" v="255" actId="403"/>
          <ac:spMkLst>
            <pc:docMk/>
            <pc:sldMk cId="1585188848" sldId="612"/>
            <ac:spMk id="5" creationId="{C9738502-5292-4E00-963C-51C4352F608C}"/>
          </ac:spMkLst>
        </pc:spChg>
        <pc:spChg chg="add mod">
          <ac:chgData name="Siddhesh Chavan" userId="79ae9b9c-88b8-48d1-85c5-81542da1ec47" providerId="ADAL" clId="{373928C2-BBE5-4715-B1FF-7E35F94A2913}" dt="2022-03-30T19:21:38.360" v="400" actId="1076"/>
          <ac:spMkLst>
            <pc:docMk/>
            <pc:sldMk cId="1585188848" sldId="612"/>
            <ac:spMk id="9" creationId="{F96253D3-C760-48CF-896A-016AFF070D10}"/>
          </ac:spMkLst>
        </pc:spChg>
        <pc:spChg chg="add mod">
          <ac:chgData name="Siddhesh Chavan" userId="79ae9b9c-88b8-48d1-85c5-81542da1ec47" providerId="ADAL" clId="{373928C2-BBE5-4715-B1FF-7E35F94A2913}" dt="2022-03-30T18:55:16.442" v="252" actId="1076"/>
          <ac:spMkLst>
            <pc:docMk/>
            <pc:sldMk cId="1585188848" sldId="612"/>
            <ac:spMk id="10" creationId="{5FC9A6C9-7F3A-417A-86C6-8AB9CCC94A2A}"/>
          </ac:spMkLst>
        </pc:spChg>
        <pc:spChg chg="add mod">
          <ac:chgData name="Siddhesh Chavan" userId="79ae9b9c-88b8-48d1-85c5-81542da1ec47" providerId="ADAL" clId="{373928C2-BBE5-4715-B1FF-7E35F94A2913}" dt="2022-03-30T18:55:02.133" v="246" actId="1076"/>
          <ac:spMkLst>
            <pc:docMk/>
            <pc:sldMk cId="1585188848" sldId="612"/>
            <ac:spMk id="11" creationId="{8B6E5664-2D19-46DB-A5CC-D079149EFA46}"/>
          </ac:spMkLst>
        </pc:spChg>
        <pc:spChg chg="add mod">
          <ac:chgData name="Siddhesh Chavan" userId="79ae9b9c-88b8-48d1-85c5-81542da1ec47" providerId="ADAL" clId="{373928C2-BBE5-4715-B1FF-7E35F94A2913}" dt="2022-03-30T18:55:07.646" v="249" actId="1076"/>
          <ac:spMkLst>
            <pc:docMk/>
            <pc:sldMk cId="1585188848" sldId="612"/>
            <ac:spMk id="12" creationId="{4D0EAA71-0820-471C-A8A2-28408FC51F3A}"/>
          </ac:spMkLst>
        </pc:spChg>
        <pc:picChg chg="add mod ord">
          <ac:chgData name="Siddhesh Chavan" userId="79ae9b9c-88b8-48d1-85c5-81542da1ec47" providerId="ADAL" clId="{373928C2-BBE5-4715-B1FF-7E35F94A2913}" dt="2022-03-30T18:55:10.608" v="251" actId="1076"/>
          <ac:picMkLst>
            <pc:docMk/>
            <pc:sldMk cId="1585188848" sldId="612"/>
            <ac:picMk id="4" creationId="{8AC3045F-3EEE-4E2F-8B31-73BEF39DFF32}"/>
          </ac:picMkLst>
        </pc:picChg>
        <pc:picChg chg="add mod">
          <ac:chgData name="Siddhesh Chavan" userId="79ae9b9c-88b8-48d1-85c5-81542da1ec47" providerId="ADAL" clId="{373928C2-BBE5-4715-B1FF-7E35F94A2913}" dt="2022-03-30T18:54:48.793" v="244" actId="1076"/>
          <ac:picMkLst>
            <pc:docMk/>
            <pc:sldMk cId="1585188848" sldId="612"/>
            <ac:picMk id="6" creationId="{DD161C35-6739-485B-B037-13DD3C6B32EC}"/>
          </ac:picMkLst>
        </pc:picChg>
        <pc:picChg chg="add mod">
          <ac:chgData name="Siddhesh Chavan" userId="79ae9b9c-88b8-48d1-85c5-81542da1ec47" providerId="ADAL" clId="{373928C2-BBE5-4715-B1FF-7E35F94A2913}" dt="2022-03-30T18:54:16.938" v="237" actId="1076"/>
          <ac:picMkLst>
            <pc:docMk/>
            <pc:sldMk cId="1585188848" sldId="612"/>
            <ac:picMk id="7" creationId="{35DA2552-6ADD-40F6-B6CF-579A3929DAD2}"/>
          </ac:picMkLst>
        </pc:picChg>
        <pc:picChg chg="add mod">
          <ac:chgData name="Siddhesh Chavan" userId="79ae9b9c-88b8-48d1-85c5-81542da1ec47" providerId="ADAL" clId="{373928C2-BBE5-4715-B1FF-7E35F94A2913}" dt="2022-03-30T18:54:46.457" v="243" actId="1076"/>
          <ac:picMkLst>
            <pc:docMk/>
            <pc:sldMk cId="1585188848" sldId="612"/>
            <ac:picMk id="8" creationId="{BA0495B2-2D68-49D0-8031-5C579D1939E8}"/>
          </ac:picMkLst>
        </pc:picChg>
        <pc:picChg chg="add mod">
          <ac:chgData name="Siddhesh Chavan" userId="79ae9b9c-88b8-48d1-85c5-81542da1ec47" providerId="ADAL" clId="{373928C2-BBE5-4715-B1FF-7E35F94A2913}" dt="2022-03-30T18:58:50.354" v="273"/>
          <ac:picMkLst>
            <pc:docMk/>
            <pc:sldMk cId="1585188848" sldId="612"/>
            <ac:picMk id="13" creationId="{798E7803-C2EE-49FA-BAAE-8A4CD56D9F1A}"/>
          </ac:picMkLst>
        </pc:picChg>
      </pc:sldChg>
      <pc:sldChg chg="addSp modSp new mod ord">
        <pc:chgData name="Siddhesh Chavan" userId="79ae9b9c-88b8-48d1-85c5-81542da1ec47" providerId="ADAL" clId="{373928C2-BBE5-4715-B1FF-7E35F94A2913}" dt="2022-03-31T21:35:17.318" v="2165"/>
        <pc:sldMkLst>
          <pc:docMk/>
          <pc:sldMk cId="2914124583" sldId="613"/>
        </pc:sldMkLst>
        <pc:spChg chg="mod">
          <ac:chgData name="Siddhesh Chavan" userId="79ae9b9c-88b8-48d1-85c5-81542da1ec47" providerId="ADAL" clId="{373928C2-BBE5-4715-B1FF-7E35F94A2913}" dt="2022-03-31T21:30:08.866" v="2137" actId="403"/>
          <ac:spMkLst>
            <pc:docMk/>
            <pc:sldMk cId="2914124583" sldId="613"/>
            <ac:spMk id="3" creationId="{A5E61EB1-0CC9-455D-8C6F-1ABC017884E2}"/>
          </ac:spMkLst>
        </pc:spChg>
        <pc:spChg chg="add mod">
          <ac:chgData name="Siddhesh Chavan" userId="79ae9b9c-88b8-48d1-85c5-81542da1ec47" providerId="ADAL" clId="{373928C2-BBE5-4715-B1FF-7E35F94A2913}" dt="2022-03-31T21:29:50.586" v="2134" actId="12"/>
          <ac:spMkLst>
            <pc:docMk/>
            <pc:sldMk cId="2914124583" sldId="613"/>
            <ac:spMk id="5" creationId="{69D0E358-103E-4366-B800-324171E04A8C}"/>
          </ac:spMkLst>
        </pc:spChg>
      </pc:sldChg>
      <pc:sldChg chg="new del">
        <pc:chgData name="Siddhesh Chavan" userId="79ae9b9c-88b8-48d1-85c5-81542da1ec47" providerId="ADAL" clId="{373928C2-BBE5-4715-B1FF-7E35F94A2913}" dt="2022-03-31T21:35:14.645" v="2163" actId="47"/>
        <pc:sldMkLst>
          <pc:docMk/>
          <pc:sldMk cId="3918785668" sldId="614"/>
        </pc:sldMkLst>
      </pc:sldChg>
    </pc:docChg>
  </pc:docChgLst>
  <pc:docChgLst>
    <pc:chgData name="Siddhesh Chavan" userId="79ae9b9c-88b8-48d1-85c5-81542da1ec47" providerId="ADAL" clId="{A00DBB1A-CB54-45DC-BB91-7E50240E9B80}"/>
    <pc:docChg chg="undo redo custSel addSld delSld modSld sldOrd modSection">
      <pc:chgData name="Siddhesh Chavan" userId="79ae9b9c-88b8-48d1-85c5-81542da1ec47" providerId="ADAL" clId="{A00DBB1A-CB54-45DC-BB91-7E50240E9B80}" dt="2022-03-22T06:17:19.833" v="380"/>
      <pc:docMkLst>
        <pc:docMk/>
      </pc:docMkLst>
      <pc:sldChg chg="del">
        <pc:chgData name="Siddhesh Chavan" userId="79ae9b9c-88b8-48d1-85c5-81542da1ec47" providerId="ADAL" clId="{A00DBB1A-CB54-45DC-BB91-7E50240E9B80}" dt="2022-03-20T20:29:46.852" v="58" actId="47"/>
        <pc:sldMkLst>
          <pc:docMk/>
          <pc:sldMk cId="487112151" sldId="338"/>
        </pc:sldMkLst>
      </pc:sldChg>
      <pc:sldChg chg="addSp modSp mod">
        <pc:chgData name="Siddhesh Chavan" userId="79ae9b9c-88b8-48d1-85c5-81542da1ec47" providerId="ADAL" clId="{A00DBB1A-CB54-45DC-BB91-7E50240E9B80}" dt="2022-03-20T20:52:37.258" v="305" actId="20577"/>
        <pc:sldMkLst>
          <pc:docMk/>
          <pc:sldMk cId="2039055382" sldId="435"/>
        </pc:sldMkLst>
        <pc:spChg chg="add mod">
          <ac:chgData name="Siddhesh Chavan" userId="79ae9b9c-88b8-48d1-85c5-81542da1ec47" providerId="ADAL" clId="{A00DBB1A-CB54-45DC-BB91-7E50240E9B80}" dt="2022-03-20T20:52:20.612" v="288" actId="1076"/>
          <ac:spMkLst>
            <pc:docMk/>
            <pc:sldMk cId="2039055382" sldId="435"/>
            <ac:spMk id="2" creationId="{EA47A69B-7C3F-4398-86D8-6F9168DA6F8F}"/>
          </ac:spMkLst>
        </pc:spChg>
        <pc:spChg chg="mod">
          <ac:chgData name="Siddhesh Chavan" userId="79ae9b9c-88b8-48d1-85c5-81542da1ec47" providerId="ADAL" clId="{A00DBB1A-CB54-45DC-BB91-7E50240E9B80}" dt="2022-03-20T20:52:37.258" v="305" actId="20577"/>
          <ac:spMkLst>
            <pc:docMk/>
            <pc:sldMk cId="2039055382" sldId="435"/>
            <ac:spMk id="5" creationId="{177AD3F8-3EDB-4D5A-A711-13AF3FAED0F6}"/>
          </ac:spMkLst>
        </pc:spChg>
      </pc:sldChg>
      <pc:sldChg chg="addSp modSp add del mod">
        <pc:chgData name="Siddhesh Chavan" userId="79ae9b9c-88b8-48d1-85c5-81542da1ec47" providerId="ADAL" clId="{A00DBB1A-CB54-45DC-BB91-7E50240E9B80}" dt="2022-03-20T20:25:01.255" v="21" actId="1076"/>
        <pc:sldMkLst>
          <pc:docMk/>
          <pc:sldMk cId="2395406616" sldId="594"/>
        </pc:sldMkLst>
        <pc:picChg chg="add mod modCrop">
          <ac:chgData name="Siddhesh Chavan" userId="79ae9b9c-88b8-48d1-85c5-81542da1ec47" providerId="ADAL" clId="{A00DBB1A-CB54-45DC-BB91-7E50240E9B80}" dt="2022-03-20T20:24:38.857" v="14" actId="1035"/>
          <ac:picMkLst>
            <pc:docMk/>
            <pc:sldMk cId="2395406616" sldId="594"/>
            <ac:picMk id="5" creationId="{05B41AE1-B1CC-478C-B65A-1CE55EF576C2}"/>
          </ac:picMkLst>
        </pc:picChg>
        <pc:picChg chg="mod">
          <ac:chgData name="Siddhesh Chavan" userId="79ae9b9c-88b8-48d1-85c5-81542da1ec47" providerId="ADAL" clId="{A00DBB1A-CB54-45DC-BB91-7E50240E9B80}" dt="2022-03-20T20:25:01.255" v="21" actId="1076"/>
          <ac:picMkLst>
            <pc:docMk/>
            <pc:sldMk cId="2395406616" sldId="594"/>
            <ac:picMk id="242" creationId="{104467FE-8D77-4B31-9EFE-85EE4BB0439E}"/>
          </ac:picMkLst>
        </pc:picChg>
      </pc:sldChg>
      <pc:sldChg chg="addSp delSp modSp mod">
        <pc:chgData name="Siddhesh Chavan" userId="79ae9b9c-88b8-48d1-85c5-81542da1ec47" providerId="ADAL" clId="{A00DBB1A-CB54-45DC-BB91-7E50240E9B80}" dt="2022-03-20T20:43:07.878" v="181" actId="1076"/>
        <pc:sldMkLst>
          <pc:docMk/>
          <pc:sldMk cId="456210052" sldId="596"/>
        </pc:sldMkLst>
        <pc:picChg chg="add mod">
          <ac:chgData name="Siddhesh Chavan" userId="79ae9b9c-88b8-48d1-85c5-81542da1ec47" providerId="ADAL" clId="{A00DBB1A-CB54-45DC-BB91-7E50240E9B80}" dt="2022-03-20T20:43:07.878" v="181" actId="1076"/>
          <ac:picMkLst>
            <pc:docMk/>
            <pc:sldMk cId="456210052" sldId="596"/>
            <ac:picMk id="4" creationId="{6A5F7AD4-FEE5-425B-9A43-37DD4796275D}"/>
          </ac:picMkLst>
        </pc:picChg>
        <pc:picChg chg="del mod">
          <ac:chgData name="Siddhesh Chavan" userId="79ae9b9c-88b8-48d1-85c5-81542da1ec47" providerId="ADAL" clId="{A00DBB1A-CB54-45DC-BB91-7E50240E9B80}" dt="2022-03-20T20:22:00.329" v="1" actId="478"/>
          <ac:picMkLst>
            <pc:docMk/>
            <pc:sldMk cId="456210052" sldId="596"/>
            <ac:picMk id="5" creationId="{9B7D740B-806C-4025-B787-0C985E8704FC}"/>
          </ac:picMkLst>
        </pc:picChg>
      </pc:sldChg>
      <pc:sldChg chg="del">
        <pc:chgData name="Siddhesh Chavan" userId="79ae9b9c-88b8-48d1-85c5-81542da1ec47" providerId="ADAL" clId="{A00DBB1A-CB54-45DC-BB91-7E50240E9B80}" dt="2022-03-20T20:51:11.769" v="263" actId="47"/>
        <pc:sldMkLst>
          <pc:docMk/>
          <pc:sldMk cId="2067314353" sldId="597"/>
        </pc:sldMkLst>
      </pc:sldChg>
      <pc:sldChg chg="del">
        <pc:chgData name="Siddhesh Chavan" userId="79ae9b9c-88b8-48d1-85c5-81542da1ec47" providerId="ADAL" clId="{A00DBB1A-CB54-45DC-BB91-7E50240E9B80}" dt="2022-03-20T20:22:27.813" v="4" actId="47"/>
        <pc:sldMkLst>
          <pc:docMk/>
          <pc:sldMk cId="1700058322" sldId="598"/>
        </pc:sldMkLst>
      </pc:sldChg>
      <pc:sldChg chg="del">
        <pc:chgData name="Siddhesh Chavan" userId="79ae9b9c-88b8-48d1-85c5-81542da1ec47" providerId="ADAL" clId="{A00DBB1A-CB54-45DC-BB91-7E50240E9B80}" dt="2022-03-20T20:22:42.775" v="7" actId="47"/>
        <pc:sldMkLst>
          <pc:docMk/>
          <pc:sldMk cId="1687435628" sldId="599"/>
        </pc:sldMkLst>
      </pc:sldChg>
      <pc:sldChg chg="del">
        <pc:chgData name="Siddhesh Chavan" userId="79ae9b9c-88b8-48d1-85c5-81542da1ec47" providerId="ADAL" clId="{A00DBB1A-CB54-45DC-BB91-7E50240E9B80}" dt="2022-03-20T20:29:44.900" v="57" actId="47"/>
        <pc:sldMkLst>
          <pc:docMk/>
          <pc:sldMk cId="565798839" sldId="600"/>
        </pc:sldMkLst>
      </pc:sldChg>
      <pc:sldChg chg="del">
        <pc:chgData name="Siddhesh Chavan" userId="79ae9b9c-88b8-48d1-85c5-81542da1ec47" providerId="ADAL" clId="{A00DBB1A-CB54-45DC-BB91-7E50240E9B80}" dt="2022-03-20T20:22:23.287" v="3" actId="47"/>
        <pc:sldMkLst>
          <pc:docMk/>
          <pc:sldMk cId="2897422206" sldId="601"/>
        </pc:sldMkLst>
      </pc:sldChg>
      <pc:sldChg chg="addSp delSp mod addAnim delAnim">
        <pc:chgData name="Siddhesh Chavan" userId="79ae9b9c-88b8-48d1-85c5-81542da1ec47" providerId="ADAL" clId="{A00DBB1A-CB54-45DC-BB91-7E50240E9B80}" dt="2022-03-20T20:30:01.377" v="60" actId="21"/>
        <pc:sldMkLst>
          <pc:docMk/>
          <pc:sldMk cId="336338378" sldId="602"/>
        </pc:sldMkLst>
        <pc:spChg chg="add del">
          <ac:chgData name="Siddhesh Chavan" userId="79ae9b9c-88b8-48d1-85c5-81542da1ec47" providerId="ADAL" clId="{A00DBB1A-CB54-45DC-BB91-7E50240E9B80}" dt="2022-03-20T20:30:01.377" v="60" actId="21"/>
          <ac:spMkLst>
            <pc:docMk/>
            <pc:sldMk cId="336338378" sldId="602"/>
            <ac:spMk id="6" creationId="{DA5CDE7F-5ADD-4390-92C9-C586081692CF}"/>
          </ac:spMkLst>
        </pc:spChg>
      </pc:sldChg>
      <pc:sldChg chg="addSp delSp modSp mod addAnim delAnim modAnim">
        <pc:chgData name="Siddhesh Chavan" userId="79ae9b9c-88b8-48d1-85c5-81542da1ec47" providerId="ADAL" clId="{A00DBB1A-CB54-45DC-BB91-7E50240E9B80}" dt="2022-03-20T20:31:37.723" v="80" actId="1076"/>
        <pc:sldMkLst>
          <pc:docMk/>
          <pc:sldMk cId="2728940803" sldId="603"/>
        </pc:sldMkLst>
        <pc:spChg chg="add del mod">
          <ac:chgData name="Siddhesh Chavan" userId="79ae9b9c-88b8-48d1-85c5-81542da1ec47" providerId="ADAL" clId="{A00DBB1A-CB54-45DC-BB91-7E50240E9B80}" dt="2022-03-20T20:31:37.723" v="80" actId="1076"/>
          <ac:spMkLst>
            <pc:docMk/>
            <pc:sldMk cId="2728940803" sldId="603"/>
            <ac:spMk id="2" creationId="{EDD6A8C8-3179-45A8-A795-957586918FD7}"/>
          </ac:spMkLst>
        </pc:spChg>
        <pc:spChg chg="mod">
          <ac:chgData name="Siddhesh Chavan" userId="79ae9b9c-88b8-48d1-85c5-81542da1ec47" providerId="ADAL" clId="{A00DBB1A-CB54-45DC-BB91-7E50240E9B80}" dt="2022-03-20T20:31:30.140" v="79" actId="20577"/>
          <ac:spMkLst>
            <pc:docMk/>
            <pc:sldMk cId="2728940803" sldId="603"/>
            <ac:spMk id="5" creationId="{97C3240D-8405-42DC-A2F1-2336AFA6A07F}"/>
          </ac:spMkLst>
        </pc:spChg>
        <pc:spChg chg="add del mod">
          <ac:chgData name="Siddhesh Chavan" userId="79ae9b9c-88b8-48d1-85c5-81542da1ec47" providerId="ADAL" clId="{A00DBB1A-CB54-45DC-BB91-7E50240E9B80}" dt="2022-03-20T20:30:32.236" v="69" actId="478"/>
          <ac:spMkLst>
            <pc:docMk/>
            <pc:sldMk cId="2728940803" sldId="603"/>
            <ac:spMk id="10" creationId="{277478AD-3DBF-46AA-8DBE-0D9E1B5F83AA}"/>
          </ac:spMkLst>
        </pc:spChg>
      </pc:sldChg>
      <pc:sldChg chg="addSp delSp modSp new add del mod">
        <pc:chgData name="Siddhesh Chavan" userId="79ae9b9c-88b8-48d1-85c5-81542da1ec47" providerId="ADAL" clId="{A00DBB1A-CB54-45DC-BB91-7E50240E9B80}" dt="2022-03-20T20:37:43.673" v="106" actId="1076"/>
        <pc:sldMkLst>
          <pc:docMk/>
          <pc:sldMk cId="339866964" sldId="604"/>
        </pc:sldMkLst>
        <pc:spChg chg="del mod">
          <ac:chgData name="Siddhesh Chavan" userId="79ae9b9c-88b8-48d1-85c5-81542da1ec47" providerId="ADAL" clId="{A00DBB1A-CB54-45DC-BB91-7E50240E9B80}" dt="2022-03-20T20:26:06.392" v="50" actId="478"/>
          <ac:spMkLst>
            <pc:docMk/>
            <pc:sldMk cId="339866964" sldId="604"/>
            <ac:spMk id="3" creationId="{E6904CD5-85F0-4D57-8150-951E609D9548}"/>
          </ac:spMkLst>
        </pc:spChg>
        <pc:spChg chg="add mod">
          <ac:chgData name="Siddhesh Chavan" userId="79ae9b9c-88b8-48d1-85c5-81542da1ec47" providerId="ADAL" clId="{A00DBB1A-CB54-45DC-BB91-7E50240E9B80}" dt="2022-03-20T20:26:06.392" v="50" actId="478"/>
          <ac:spMkLst>
            <pc:docMk/>
            <pc:sldMk cId="339866964" sldId="604"/>
            <ac:spMk id="8" creationId="{EB6579A2-3008-4BE1-A1E8-DE9B53AD658F}"/>
          </ac:spMkLst>
        </pc:spChg>
        <pc:picChg chg="add mod">
          <ac:chgData name="Siddhesh Chavan" userId="79ae9b9c-88b8-48d1-85c5-81542da1ec47" providerId="ADAL" clId="{A00DBB1A-CB54-45DC-BB91-7E50240E9B80}" dt="2022-03-20T20:37:43.673" v="106" actId="1076"/>
          <ac:picMkLst>
            <pc:docMk/>
            <pc:sldMk cId="339866964" sldId="604"/>
            <ac:picMk id="4" creationId="{91663D01-FF0C-4D49-B13E-4C35DFFC536F}"/>
          </ac:picMkLst>
        </pc:picChg>
        <pc:picChg chg="add del mod">
          <ac:chgData name="Siddhesh Chavan" userId="79ae9b9c-88b8-48d1-85c5-81542da1ec47" providerId="ADAL" clId="{A00DBB1A-CB54-45DC-BB91-7E50240E9B80}" dt="2022-03-20T20:26:04.726" v="49" actId="22"/>
          <ac:picMkLst>
            <pc:docMk/>
            <pc:sldMk cId="339866964" sldId="604"/>
            <ac:picMk id="6" creationId="{93DF5BCC-711C-486E-B951-7D65F286B5D1}"/>
          </ac:picMkLst>
        </pc:picChg>
        <pc:picChg chg="add mod">
          <ac:chgData name="Siddhesh Chavan" userId="79ae9b9c-88b8-48d1-85c5-81542da1ec47" providerId="ADAL" clId="{A00DBB1A-CB54-45DC-BB91-7E50240E9B80}" dt="2022-03-20T20:26:16.469" v="53" actId="14100"/>
          <ac:picMkLst>
            <pc:docMk/>
            <pc:sldMk cId="339866964" sldId="604"/>
            <ac:picMk id="10" creationId="{5CA20E43-CCDF-4B9F-A1D6-73BC846AA564}"/>
          </ac:picMkLst>
        </pc:picChg>
      </pc:sldChg>
      <pc:sldChg chg="addSp modSp new mod">
        <pc:chgData name="Siddhesh Chavan" userId="79ae9b9c-88b8-48d1-85c5-81542da1ec47" providerId="ADAL" clId="{A00DBB1A-CB54-45DC-BB91-7E50240E9B80}" dt="2022-03-20T20:37:46.539" v="107"/>
        <pc:sldMkLst>
          <pc:docMk/>
          <pc:sldMk cId="2575526118" sldId="605"/>
        </pc:sldMkLst>
        <pc:picChg chg="add mod">
          <ac:chgData name="Siddhesh Chavan" userId="79ae9b9c-88b8-48d1-85c5-81542da1ec47" providerId="ADAL" clId="{A00DBB1A-CB54-45DC-BB91-7E50240E9B80}" dt="2022-03-20T20:28:01.248" v="56" actId="1076"/>
          <ac:picMkLst>
            <pc:docMk/>
            <pc:sldMk cId="2575526118" sldId="605"/>
            <ac:picMk id="5" creationId="{311541C5-0B22-4488-90CB-711D95DACD4B}"/>
          </ac:picMkLst>
        </pc:picChg>
        <pc:picChg chg="add mod">
          <ac:chgData name="Siddhesh Chavan" userId="79ae9b9c-88b8-48d1-85c5-81542da1ec47" providerId="ADAL" clId="{A00DBB1A-CB54-45DC-BB91-7E50240E9B80}" dt="2022-03-20T20:37:46.539" v="107"/>
          <ac:picMkLst>
            <pc:docMk/>
            <pc:sldMk cId="2575526118" sldId="605"/>
            <ac:picMk id="6" creationId="{82399E41-FEAA-4DB9-8F50-6C107C9E3CD6}"/>
          </ac:picMkLst>
        </pc:picChg>
      </pc:sldChg>
      <pc:sldChg chg="addSp delSp modSp new mod setBg">
        <pc:chgData name="Siddhesh Chavan" userId="79ae9b9c-88b8-48d1-85c5-81542da1ec47" providerId="ADAL" clId="{A00DBB1A-CB54-45DC-BB91-7E50240E9B80}" dt="2022-03-20T20:37:48.897" v="108"/>
        <pc:sldMkLst>
          <pc:docMk/>
          <pc:sldMk cId="2361653381" sldId="606"/>
        </pc:sldMkLst>
        <pc:spChg chg="mod ord">
          <ac:chgData name="Siddhesh Chavan" userId="79ae9b9c-88b8-48d1-85c5-81542da1ec47" providerId="ADAL" clId="{A00DBB1A-CB54-45DC-BB91-7E50240E9B80}" dt="2022-03-20T20:37:31.453" v="102" actId="26606"/>
          <ac:spMkLst>
            <pc:docMk/>
            <pc:sldMk cId="2361653381" sldId="606"/>
            <ac:spMk id="2" creationId="{8F2EFEF7-2512-43F7-BFFE-C9F91F83CC0F}"/>
          </ac:spMkLst>
        </pc:spChg>
        <pc:spChg chg="mod">
          <ac:chgData name="Siddhesh Chavan" userId="79ae9b9c-88b8-48d1-85c5-81542da1ec47" providerId="ADAL" clId="{A00DBB1A-CB54-45DC-BB91-7E50240E9B80}" dt="2022-03-20T20:37:31.453" v="102" actId="26606"/>
          <ac:spMkLst>
            <pc:docMk/>
            <pc:sldMk cId="2361653381" sldId="606"/>
            <ac:spMk id="3" creationId="{035096AF-9F18-43AC-A1AC-EA7E3A22B0BC}"/>
          </ac:spMkLst>
        </pc:spChg>
        <pc:spChg chg="add del">
          <ac:chgData name="Siddhesh Chavan" userId="79ae9b9c-88b8-48d1-85c5-81542da1ec47" providerId="ADAL" clId="{A00DBB1A-CB54-45DC-BB91-7E50240E9B80}" dt="2022-03-20T20:37:24.454" v="100" actId="26606"/>
          <ac:spMkLst>
            <pc:docMk/>
            <pc:sldMk cId="2361653381" sldId="606"/>
            <ac:spMk id="10" creationId="{A4AC5506-6312-4701-8D3C-40187889A947}"/>
          </ac:spMkLst>
        </pc:spChg>
        <pc:picChg chg="add mod">
          <ac:chgData name="Siddhesh Chavan" userId="79ae9b9c-88b8-48d1-85c5-81542da1ec47" providerId="ADAL" clId="{A00DBB1A-CB54-45DC-BB91-7E50240E9B80}" dt="2022-03-20T20:37:39.395" v="104" actId="1076"/>
          <ac:picMkLst>
            <pc:docMk/>
            <pc:sldMk cId="2361653381" sldId="606"/>
            <ac:picMk id="5" creationId="{BB036973-51B8-4A19-B797-7A42D86FC203}"/>
          </ac:picMkLst>
        </pc:picChg>
        <pc:picChg chg="add mod">
          <ac:chgData name="Siddhesh Chavan" userId="79ae9b9c-88b8-48d1-85c5-81542da1ec47" providerId="ADAL" clId="{A00DBB1A-CB54-45DC-BB91-7E50240E9B80}" dt="2022-03-20T20:37:48.897" v="108"/>
          <ac:picMkLst>
            <pc:docMk/>
            <pc:sldMk cId="2361653381" sldId="606"/>
            <ac:picMk id="7" creationId="{4EB2E068-0E83-4558-A776-5D24C217E4A4}"/>
          </ac:picMkLst>
        </pc:picChg>
      </pc:sldChg>
      <pc:sldChg chg="addSp delSp modSp new add del mod modAnim">
        <pc:chgData name="Siddhesh Chavan" userId="79ae9b9c-88b8-48d1-85c5-81542da1ec47" providerId="ADAL" clId="{A00DBB1A-CB54-45DC-BB91-7E50240E9B80}" dt="2022-03-20T20:50:24.071" v="262"/>
        <pc:sldMkLst>
          <pc:docMk/>
          <pc:sldMk cId="1210739055" sldId="607"/>
        </pc:sldMkLst>
        <pc:spChg chg="mod">
          <ac:chgData name="Siddhesh Chavan" userId="79ae9b9c-88b8-48d1-85c5-81542da1ec47" providerId="ADAL" clId="{A00DBB1A-CB54-45DC-BB91-7E50240E9B80}" dt="2022-03-20T20:40:37.747" v="119" actId="20577"/>
          <ac:spMkLst>
            <pc:docMk/>
            <pc:sldMk cId="1210739055" sldId="607"/>
            <ac:spMk id="3" creationId="{057EF656-106F-487A-A8B8-A2BDFFFC0F47}"/>
          </ac:spMkLst>
        </pc:spChg>
        <pc:spChg chg="add mod">
          <ac:chgData name="Siddhesh Chavan" userId="79ae9b9c-88b8-48d1-85c5-81542da1ec47" providerId="ADAL" clId="{A00DBB1A-CB54-45DC-BB91-7E50240E9B80}" dt="2022-03-20T20:40:54.694" v="130" actId="20577"/>
          <ac:spMkLst>
            <pc:docMk/>
            <pc:sldMk cId="1210739055" sldId="607"/>
            <ac:spMk id="5" creationId="{C1B7E54B-4306-4536-808E-48D388E446B0}"/>
          </ac:spMkLst>
        </pc:spChg>
        <pc:spChg chg="add mod">
          <ac:chgData name="Siddhesh Chavan" userId="79ae9b9c-88b8-48d1-85c5-81542da1ec47" providerId="ADAL" clId="{A00DBB1A-CB54-45DC-BB91-7E50240E9B80}" dt="2022-03-20T20:41:07.548" v="153" actId="20577"/>
          <ac:spMkLst>
            <pc:docMk/>
            <pc:sldMk cId="1210739055" sldId="607"/>
            <ac:spMk id="6" creationId="{BD403CAF-9A0D-468D-92EB-BCDD9815A826}"/>
          </ac:spMkLst>
        </pc:spChg>
        <pc:spChg chg="add mod">
          <ac:chgData name="Siddhesh Chavan" userId="79ae9b9c-88b8-48d1-85c5-81542da1ec47" providerId="ADAL" clId="{A00DBB1A-CB54-45DC-BB91-7E50240E9B80}" dt="2022-03-20T20:41:26.866" v="169" actId="1076"/>
          <ac:spMkLst>
            <pc:docMk/>
            <pc:sldMk cId="1210739055" sldId="607"/>
            <ac:spMk id="7" creationId="{C2D67C92-3A3B-4A5B-9157-222BE01B0FB7}"/>
          </ac:spMkLst>
        </pc:spChg>
        <pc:spChg chg="add mod">
          <ac:chgData name="Siddhesh Chavan" userId="79ae9b9c-88b8-48d1-85c5-81542da1ec47" providerId="ADAL" clId="{A00DBB1A-CB54-45DC-BB91-7E50240E9B80}" dt="2022-03-20T20:42:03.156" v="176" actId="1076"/>
          <ac:spMkLst>
            <pc:docMk/>
            <pc:sldMk cId="1210739055" sldId="607"/>
            <ac:spMk id="8" creationId="{34A0A30D-819F-4A76-AD1E-79EA222FDC8A}"/>
          </ac:spMkLst>
        </pc:spChg>
        <pc:spChg chg="add mod">
          <ac:chgData name="Siddhesh Chavan" userId="79ae9b9c-88b8-48d1-85c5-81542da1ec47" providerId="ADAL" clId="{A00DBB1A-CB54-45DC-BB91-7E50240E9B80}" dt="2022-03-20T20:50:02.406" v="261" actId="12"/>
          <ac:spMkLst>
            <pc:docMk/>
            <pc:sldMk cId="1210739055" sldId="607"/>
            <ac:spMk id="15" creationId="{5938AD29-A05A-4A60-ACE9-C3A541D5A6CB}"/>
          </ac:spMkLst>
        </pc:spChg>
        <pc:picChg chg="add mod">
          <ac:chgData name="Siddhesh Chavan" userId="79ae9b9c-88b8-48d1-85c5-81542da1ec47" providerId="ADAL" clId="{A00DBB1A-CB54-45DC-BB91-7E50240E9B80}" dt="2022-03-20T20:40:31.541" v="112"/>
          <ac:picMkLst>
            <pc:docMk/>
            <pc:sldMk cId="1210739055" sldId="607"/>
            <ac:picMk id="4" creationId="{167BF24E-DB82-4E76-94B1-61059306FFEE}"/>
          </ac:picMkLst>
        </pc:picChg>
        <pc:picChg chg="add mod">
          <ac:chgData name="Siddhesh Chavan" userId="79ae9b9c-88b8-48d1-85c5-81542da1ec47" providerId="ADAL" clId="{A00DBB1A-CB54-45DC-BB91-7E50240E9B80}" dt="2022-03-20T20:42:56.609" v="180" actId="1076"/>
          <ac:picMkLst>
            <pc:docMk/>
            <pc:sldMk cId="1210739055" sldId="607"/>
            <ac:picMk id="9" creationId="{9A1AC9B3-BCFC-4CE3-9493-55FB38024570}"/>
          </ac:picMkLst>
        </pc:picChg>
        <pc:picChg chg="add del mod modCrop">
          <ac:chgData name="Siddhesh Chavan" userId="79ae9b9c-88b8-48d1-85c5-81542da1ec47" providerId="ADAL" clId="{A00DBB1A-CB54-45DC-BB91-7E50240E9B80}" dt="2022-03-20T20:45:48.132" v="190" actId="478"/>
          <ac:picMkLst>
            <pc:docMk/>
            <pc:sldMk cId="1210739055" sldId="607"/>
            <ac:picMk id="10" creationId="{69910C4B-0949-4901-A0E5-BB9D878AE2BB}"/>
          </ac:picMkLst>
        </pc:picChg>
        <pc:picChg chg="add mod">
          <ac:chgData name="Siddhesh Chavan" userId="79ae9b9c-88b8-48d1-85c5-81542da1ec47" providerId="ADAL" clId="{A00DBB1A-CB54-45DC-BB91-7E50240E9B80}" dt="2022-03-20T20:46:47.277" v="201" actId="1076"/>
          <ac:picMkLst>
            <pc:docMk/>
            <pc:sldMk cId="1210739055" sldId="607"/>
            <ac:picMk id="12" creationId="{5769704B-6DB3-4F3C-83A1-A4DDB06892D6}"/>
          </ac:picMkLst>
        </pc:picChg>
        <pc:picChg chg="add mod">
          <ac:chgData name="Siddhesh Chavan" userId="79ae9b9c-88b8-48d1-85c5-81542da1ec47" providerId="ADAL" clId="{A00DBB1A-CB54-45DC-BB91-7E50240E9B80}" dt="2022-03-20T20:48:20.852" v="211" actId="1076"/>
          <ac:picMkLst>
            <pc:docMk/>
            <pc:sldMk cId="1210739055" sldId="607"/>
            <ac:picMk id="14" creationId="{BB372503-242D-42C8-88FD-A1B6B83049DB}"/>
          </ac:picMkLst>
        </pc:picChg>
      </pc:sldChg>
      <pc:sldChg chg="modSp new mod ord">
        <pc:chgData name="Siddhesh Chavan" userId="79ae9b9c-88b8-48d1-85c5-81542da1ec47" providerId="ADAL" clId="{A00DBB1A-CB54-45DC-BB91-7E50240E9B80}" dt="2022-03-22T06:17:19.833" v="380"/>
        <pc:sldMkLst>
          <pc:docMk/>
          <pc:sldMk cId="1681153000" sldId="608"/>
        </pc:sldMkLst>
        <pc:spChg chg="mod">
          <ac:chgData name="Siddhesh Chavan" userId="79ae9b9c-88b8-48d1-85c5-81542da1ec47" providerId="ADAL" clId="{A00DBB1A-CB54-45DC-BB91-7E50240E9B80}" dt="2022-03-22T06:16:48.725" v="312" actId="20577"/>
          <ac:spMkLst>
            <pc:docMk/>
            <pc:sldMk cId="1681153000" sldId="608"/>
            <ac:spMk id="3" creationId="{7C626FBA-9F26-4957-98A6-B48DD8503D61}"/>
          </ac:spMkLst>
        </pc:spChg>
        <pc:spChg chg="mod">
          <ac:chgData name="Siddhesh Chavan" userId="79ae9b9c-88b8-48d1-85c5-81542da1ec47" providerId="ADAL" clId="{A00DBB1A-CB54-45DC-BB91-7E50240E9B80}" dt="2022-03-22T06:17:11.663" v="378" actId="20577"/>
          <ac:spMkLst>
            <pc:docMk/>
            <pc:sldMk cId="1681153000" sldId="608"/>
            <ac:spMk id="4" creationId="{177C6546-E198-46D8-9A58-E6127E26DA49}"/>
          </ac:spMkLst>
        </pc:spChg>
      </pc:sldChg>
    </pc:docChg>
  </pc:docChgLst>
  <pc:docChgLst>
    <pc:chgData name="Siddhesh Chavan" userId="79ae9b9c-88b8-48d1-85c5-81542da1ec47" providerId="ADAL" clId="{6B4447A5-B899-4BC6-8D09-0CAC6B2F2CE7}"/>
    <pc:docChg chg="undo custSel addSld delSld modSld sldOrd modSection">
      <pc:chgData name="Siddhesh Chavan" userId="79ae9b9c-88b8-48d1-85c5-81542da1ec47" providerId="ADAL" clId="{6B4447A5-B899-4BC6-8D09-0CAC6B2F2CE7}" dt="2021-12-07T06:39:02.674" v="37" actId="2696"/>
      <pc:docMkLst>
        <pc:docMk/>
      </pc:docMkLst>
      <pc:sldChg chg="ord">
        <pc:chgData name="Siddhesh Chavan" userId="79ae9b9c-88b8-48d1-85c5-81542da1ec47" providerId="ADAL" clId="{6B4447A5-B899-4BC6-8D09-0CAC6B2F2CE7}" dt="2021-12-06T19:05:53.841" v="1"/>
        <pc:sldMkLst>
          <pc:docMk/>
          <pc:sldMk cId="665484486" sldId="504"/>
        </pc:sldMkLst>
      </pc:sldChg>
      <pc:sldChg chg="addSp delSp modSp">
        <pc:chgData name="Siddhesh Chavan" userId="79ae9b9c-88b8-48d1-85c5-81542da1ec47" providerId="ADAL" clId="{6B4447A5-B899-4BC6-8D09-0CAC6B2F2CE7}" dt="2021-12-06T19:14:26.720" v="23" actId="1035"/>
        <pc:sldMkLst>
          <pc:docMk/>
          <pc:sldMk cId="762298476" sldId="543"/>
        </pc:sldMkLst>
        <pc:picChg chg="mod">
          <ac:chgData name="Siddhesh Chavan" userId="79ae9b9c-88b8-48d1-85c5-81542da1ec47" providerId="ADAL" clId="{6B4447A5-B899-4BC6-8D09-0CAC6B2F2CE7}" dt="2021-12-06T19:14:24.552" v="20" actId="1076"/>
          <ac:picMkLst>
            <pc:docMk/>
            <pc:sldMk cId="762298476" sldId="543"/>
            <ac:picMk id="18" creationId="{E5051914-87E9-47A4-889B-2729CAF458D0}"/>
          </ac:picMkLst>
        </pc:picChg>
        <pc:picChg chg="mod">
          <ac:chgData name="Siddhesh Chavan" userId="79ae9b9c-88b8-48d1-85c5-81542da1ec47" providerId="ADAL" clId="{6B4447A5-B899-4BC6-8D09-0CAC6B2F2CE7}" dt="2021-12-06T19:14:26.720" v="23" actId="1035"/>
          <ac:picMkLst>
            <pc:docMk/>
            <pc:sldMk cId="762298476" sldId="543"/>
            <ac:picMk id="21" creationId="{9B0A6E9D-0D36-4755-AB35-1336D01A92D7}"/>
          </ac:picMkLst>
        </pc:picChg>
        <pc:picChg chg="del">
          <ac:chgData name="Siddhesh Chavan" userId="79ae9b9c-88b8-48d1-85c5-81542da1ec47" providerId="ADAL" clId="{6B4447A5-B899-4BC6-8D09-0CAC6B2F2CE7}" dt="2021-12-06T19:12:20.281" v="9" actId="478"/>
          <ac:picMkLst>
            <pc:docMk/>
            <pc:sldMk cId="762298476" sldId="543"/>
            <ac:picMk id="27" creationId="{0A60E570-4D0F-493C-84F7-076DDE4F4009}"/>
          </ac:picMkLst>
        </pc:picChg>
        <pc:picChg chg="add del mod">
          <ac:chgData name="Siddhesh Chavan" userId="79ae9b9c-88b8-48d1-85c5-81542da1ec47" providerId="ADAL" clId="{6B4447A5-B899-4BC6-8D09-0CAC6B2F2CE7}" dt="2021-12-06T19:13:06.296" v="12" actId="478"/>
          <ac:picMkLst>
            <pc:docMk/>
            <pc:sldMk cId="762298476" sldId="543"/>
            <ac:picMk id="1026" creationId="{D1F0719E-73A8-4676-B4D3-E56BCD27ED89}"/>
          </ac:picMkLst>
        </pc:picChg>
        <pc:picChg chg="add mod">
          <ac:chgData name="Siddhesh Chavan" userId="79ae9b9c-88b8-48d1-85c5-81542da1ec47" providerId="ADAL" clId="{6B4447A5-B899-4BC6-8D09-0CAC6B2F2CE7}" dt="2021-12-06T19:14:24.552" v="20" actId="1076"/>
          <ac:picMkLst>
            <pc:docMk/>
            <pc:sldMk cId="762298476" sldId="543"/>
            <ac:picMk id="1028" creationId="{D65A418A-DD3F-4C24-8635-9724856E8FEA}"/>
          </ac:picMkLst>
        </pc:picChg>
      </pc:sldChg>
      <pc:sldChg chg="ord">
        <pc:chgData name="Siddhesh Chavan" userId="79ae9b9c-88b8-48d1-85c5-81542da1ec47" providerId="ADAL" clId="{6B4447A5-B899-4BC6-8D09-0CAC6B2F2CE7}" dt="2021-12-06T19:05:53.841" v="1"/>
        <pc:sldMkLst>
          <pc:docMk/>
          <pc:sldMk cId="2101992525" sldId="544"/>
        </pc:sldMkLst>
      </pc:sldChg>
      <pc:sldChg chg="addSp modSp del">
        <pc:chgData name="Siddhesh Chavan" userId="79ae9b9c-88b8-48d1-85c5-81542da1ec47" providerId="ADAL" clId="{6B4447A5-B899-4BC6-8D09-0CAC6B2F2CE7}" dt="2021-12-07T06:39:02.674" v="37" actId="2696"/>
        <pc:sldMkLst>
          <pc:docMk/>
          <pc:sldMk cId="580119753" sldId="585"/>
        </pc:sldMkLst>
        <pc:picChg chg="add mod">
          <ac:chgData name="Siddhesh Chavan" userId="79ae9b9c-88b8-48d1-85c5-81542da1ec47" providerId="ADAL" clId="{6B4447A5-B899-4BC6-8D09-0CAC6B2F2CE7}" dt="2021-12-06T19:22:17.936" v="31" actId="1035"/>
          <ac:picMkLst>
            <pc:docMk/>
            <pc:sldMk cId="580119753" sldId="585"/>
            <ac:picMk id="9" creationId="{F9A68F2B-8C6D-48E6-B8E9-EB7B673AE38C}"/>
          </ac:picMkLst>
        </pc:picChg>
      </pc:sldChg>
      <pc:sldChg chg="ord">
        <pc:chgData name="Siddhesh Chavan" userId="79ae9b9c-88b8-48d1-85c5-81542da1ec47" providerId="ADAL" clId="{6B4447A5-B899-4BC6-8D09-0CAC6B2F2CE7}" dt="2021-12-06T19:06:23.204" v="6"/>
        <pc:sldMkLst>
          <pc:docMk/>
          <pc:sldMk cId="2395406616" sldId="594"/>
        </pc:sldMkLst>
      </pc:sldChg>
      <pc:sldChg chg="ord">
        <pc:chgData name="Siddhesh Chavan" userId="79ae9b9c-88b8-48d1-85c5-81542da1ec47" providerId="ADAL" clId="{6B4447A5-B899-4BC6-8D09-0CAC6B2F2CE7}" dt="2021-12-07T06:37:58.315" v="35"/>
        <pc:sldMkLst>
          <pc:docMk/>
          <pc:sldMk cId="288215606" sldId="595"/>
        </pc:sldMkLst>
      </pc:sldChg>
      <pc:sldChg chg="ord">
        <pc:chgData name="Siddhesh Chavan" userId="79ae9b9c-88b8-48d1-85c5-81542da1ec47" providerId="ADAL" clId="{6B4447A5-B899-4BC6-8D09-0CAC6B2F2CE7}" dt="2021-12-06T19:20:19.814" v="25"/>
        <pc:sldMkLst>
          <pc:docMk/>
          <pc:sldMk cId="456210052" sldId="596"/>
        </pc:sldMkLst>
      </pc:sldChg>
      <pc:sldChg chg="ord">
        <pc:chgData name="Siddhesh Chavan" userId="79ae9b9c-88b8-48d1-85c5-81542da1ec47" providerId="ADAL" clId="{6B4447A5-B899-4BC6-8D09-0CAC6B2F2CE7}" dt="2021-12-06T19:20:17.842" v="24"/>
        <pc:sldMkLst>
          <pc:docMk/>
          <pc:sldMk cId="1700058322" sldId="598"/>
        </pc:sldMkLst>
      </pc:sldChg>
      <pc:sldChg chg="ord">
        <pc:chgData name="Siddhesh Chavan" userId="79ae9b9c-88b8-48d1-85c5-81542da1ec47" providerId="ADAL" clId="{6B4447A5-B899-4BC6-8D09-0CAC6B2F2CE7}" dt="2021-12-06T19:06:00.702" v="2"/>
        <pc:sldMkLst>
          <pc:docMk/>
          <pc:sldMk cId="565798839" sldId="600"/>
        </pc:sldMkLst>
      </pc:sldChg>
      <pc:sldChg chg="addSp modSp">
        <pc:chgData name="Siddhesh Chavan" userId="79ae9b9c-88b8-48d1-85c5-81542da1ec47" providerId="ADAL" clId="{6B4447A5-B899-4BC6-8D09-0CAC6B2F2CE7}" dt="2021-12-06T19:22:10.226" v="28" actId="1035"/>
        <pc:sldMkLst>
          <pc:docMk/>
          <pc:sldMk cId="2897422206" sldId="601"/>
        </pc:sldMkLst>
        <pc:picChg chg="add mod">
          <ac:chgData name="Siddhesh Chavan" userId="79ae9b9c-88b8-48d1-85c5-81542da1ec47" providerId="ADAL" clId="{6B4447A5-B899-4BC6-8D09-0CAC6B2F2CE7}" dt="2021-12-06T19:22:10.226" v="28" actId="1035"/>
          <ac:picMkLst>
            <pc:docMk/>
            <pc:sldMk cId="2897422206" sldId="601"/>
            <ac:picMk id="5" creationId="{5DAEC103-A5F9-4EB0-8C5A-1FE3B7E90145}"/>
          </ac:picMkLst>
        </pc:picChg>
      </pc:sldChg>
      <pc:sldChg chg="addSp delSp add ord delAnim">
        <pc:chgData name="Siddhesh Chavan" userId="79ae9b9c-88b8-48d1-85c5-81542da1ec47" providerId="ADAL" clId="{6B4447A5-B899-4BC6-8D09-0CAC6B2F2CE7}" dt="2021-12-07T06:38:54.259" v="36" actId="478"/>
        <pc:sldMkLst>
          <pc:docMk/>
          <pc:sldMk cId="2728940803" sldId="603"/>
        </pc:sldMkLst>
        <pc:spChg chg="del">
          <ac:chgData name="Siddhesh Chavan" userId="79ae9b9c-88b8-48d1-85c5-81542da1ec47" providerId="ADAL" clId="{6B4447A5-B899-4BC6-8D09-0CAC6B2F2CE7}" dt="2021-12-07T06:38:54.259" v="36" actId="478"/>
          <ac:spMkLst>
            <pc:docMk/>
            <pc:sldMk cId="2728940803" sldId="603"/>
            <ac:spMk id="6" creationId="{DA5CDE7F-5ADD-4390-92C9-C586081692CF}"/>
          </ac:spMkLst>
        </pc:spChg>
        <pc:picChg chg="add">
          <ac:chgData name="Siddhesh Chavan" userId="79ae9b9c-88b8-48d1-85c5-81542da1ec47" providerId="ADAL" clId="{6B4447A5-B899-4BC6-8D09-0CAC6B2F2CE7}" dt="2021-12-06T19:22:19.441" v="32"/>
          <ac:picMkLst>
            <pc:docMk/>
            <pc:sldMk cId="2728940803" sldId="603"/>
            <ac:picMk id="9" creationId="{E78F7689-AA4C-4ABD-8F2E-99BE8CDA967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366C8D-39FC-463F-B02B-7CE01D618A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E072368-6F5F-4EC7-A5AA-0530432AB4E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3CE77B-AC53-4C1D-A4E9-F404CD31443B}" type="datetimeFigureOut">
              <a:rPr lang="en-IN" smtClean="0"/>
              <a:t>2022-03-31</a:t>
            </a:fld>
            <a:endParaRPr lang="en-IN"/>
          </a:p>
        </p:txBody>
      </p:sp>
      <p:sp>
        <p:nvSpPr>
          <p:cNvPr id="4" name="Footer Placeholder 3">
            <a:extLst>
              <a:ext uri="{FF2B5EF4-FFF2-40B4-BE49-F238E27FC236}">
                <a16:creationId xmlns:a16="http://schemas.microsoft.com/office/drawing/2014/main" id="{3D53A08A-D67A-4B1C-9DBF-19F485A6AF6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7C79C5AE-9B8C-4350-870D-8DE3656C08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58E091-5DAC-41BE-BAD1-72B367388C58}" type="slidenum">
              <a:rPr lang="en-IN" smtClean="0"/>
              <a:t>‹#›</a:t>
            </a:fld>
            <a:endParaRPr lang="en-IN"/>
          </a:p>
        </p:txBody>
      </p:sp>
    </p:spTree>
    <p:extLst>
      <p:ext uri="{BB962C8B-B14F-4D97-AF65-F5344CB8AC3E}">
        <p14:creationId xmlns:p14="http://schemas.microsoft.com/office/powerpoint/2010/main" val="146523401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47C70-D2E7-4837-834B-3FA6419B966E}" type="datetimeFigureOut">
              <a:rPr lang="en-IN" smtClean="0"/>
              <a:t>2022-03-31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988BF5-AAC7-42FE-B9C7-1222991F9F14}" type="slidenum">
              <a:rPr lang="en-IN" smtClean="0"/>
              <a:t>‹#›</a:t>
            </a:fld>
            <a:endParaRPr lang="en-IN"/>
          </a:p>
        </p:txBody>
      </p:sp>
    </p:spTree>
    <p:extLst>
      <p:ext uri="{BB962C8B-B14F-4D97-AF65-F5344CB8AC3E}">
        <p14:creationId xmlns:p14="http://schemas.microsoft.com/office/powerpoint/2010/main" val="317118899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1</a:t>
            </a:fld>
            <a:endParaRPr lang="en-IN"/>
          </a:p>
        </p:txBody>
      </p:sp>
    </p:spTree>
    <p:extLst>
      <p:ext uri="{BB962C8B-B14F-4D97-AF65-F5344CB8AC3E}">
        <p14:creationId xmlns:p14="http://schemas.microsoft.com/office/powerpoint/2010/main" val="87434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1"/>
        <p:cNvGrpSpPr/>
        <p:nvPr/>
      </p:nvGrpSpPr>
      <p:grpSpPr>
        <a:xfrm>
          <a:off x="0" y="0"/>
          <a:ext cx="0" cy="0"/>
          <a:chOff x="0" y="0"/>
          <a:chExt cx="0" cy="0"/>
        </a:xfrm>
      </p:grpSpPr>
      <p:sp>
        <p:nvSpPr>
          <p:cNvPr id="4632" name="Google Shape;4632;gd4dda8103e_1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3" name="Google Shape;4633;gd4dda8103e_1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Slide goals: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Cloudflare Gateway overview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Gateway and Browser Isolation are natively integrated, not point solutions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rgbClr val="222222"/>
                </a:solidFill>
              </a:rPr>
              <a:t>Core pitch talk track</a:t>
            </a:r>
            <a:r>
              <a:rPr lang="en" b="1" dirty="0">
                <a:solidFill>
                  <a:schemeClr val="dk1"/>
                </a:solidFill>
              </a:rPr>
              <a:t> [158 words, 1:10 minute]</a:t>
            </a:r>
            <a:endParaRPr b="1"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Adopting a Zero Trust approach to Internet browsing means that no website, or website code, is trusted to run on employee devices by default.</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That requires filtering, (often) isolating, and inspecting</a:t>
            </a:r>
            <a:r>
              <a:rPr lang="en" dirty="0">
                <a:solidFill>
                  <a:srgbClr val="222222"/>
                </a:solidFill>
              </a:rPr>
              <a:t> </a:t>
            </a:r>
            <a:r>
              <a:rPr lang="en" dirty="0">
                <a:solidFill>
                  <a:schemeClr val="dk1"/>
                </a:solidFill>
              </a:rPr>
              <a:t>internet-bound traffic to protect </a:t>
            </a:r>
            <a:r>
              <a:rPr lang="en" dirty="0">
                <a:solidFill>
                  <a:srgbClr val="222222"/>
                </a:solidFill>
              </a:rPr>
              <a:t>employees from malware and phishing and prevent data from leaving the enterprise.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When deployed to remote or branch users, you’ll be able to send layer 4 to 7 traffic through Cloudflare’s network, where the DNS request over any port and protocol is first resolved and filtered based on domain or IP threat intelligence.</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Then, the HTTP request is decrypted and filtered based on URL categorization, application group, file type, and other criteria.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If not blocked, you can optionally isolate the web code at our edge and continue to inspect any file uploads or downloads with our AV scanner.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Both DNS and HTTP rules are identity-based, so you could isolate social media sites when visited by finance users or stop marketing from accessing Salesforce </a:t>
            </a:r>
            <a:r>
              <a:rPr lang="en" dirty="0">
                <a:solidFill>
                  <a:srgbClr val="222222"/>
                </a:solidFill>
              </a:rPr>
              <a:t>reports</a:t>
            </a:r>
            <a:r>
              <a:rPr lang="en" dirty="0">
                <a:solidFill>
                  <a:schemeClr val="dk1"/>
                </a:solidFill>
              </a:rPr>
              <a:t>.</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b="1" dirty="0">
                <a:solidFill>
                  <a:srgbClr val="222222"/>
                </a:solidFill>
              </a:rPr>
              <a:t>More notes: </a:t>
            </a:r>
            <a:endParaRPr b="1" dirty="0">
              <a:solidFill>
                <a:srgbClr val="222222"/>
              </a:solidFill>
            </a:endParaRPr>
          </a:p>
          <a:p>
            <a:pPr marL="457200" lvl="0" indent="-298450" algn="l" rtl="0">
              <a:spcBef>
                <a:spcPts val="0"/>
              </a:spcBef>
              <a:spcAft>
                <a:spcPts val="0"/>
              </a:spcAft>
              <a:buClr>
                <a:srgbClr val="222222"/>
              </a:buClr>
              <a:buSzPts val="1100"/>
              <a:buChar char="●"/>
            </a:pPr>
            <a:endParaRPr b="1" dirty="0">
              <a:solidFill>
                <a:srgbClr val="22222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d4dda8103e_1_2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d4dda8103e_1_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rPr>
              <a:t>Slide goals: </a:t>
            </a:r>
            <a:endParaRPr b="1" dirty="0">
              <a:solidFill>
                <a:schemeClr val="dk1"/>
              </a:solidFill>
            </a:endParaRPr>
          </a:p>
          <a:p>
            <a:pPr marL="0" lvl="0" indent="0" algn="l" rtl="0">
              <a:lnSpc>
                <a:spcPct val="115000"/>
              </a:lnSpc>
              <a:spcBef>
                <a:spcPts val="0"/>
              </a:spcBef>
              <a:spcAft>
                <a:spcPts val="0"/>
              </a:spcAft>
              <a:buNone/>
            </a:pPr>
            <a:r>
              <a:rPr lang="en" dirty="0">
                <a:solidFill>
                  <a:schemeClr val="dk1"/>
                </a:solidFill>
              </a:rPr>
              <a:t>- Browser Isolation overview</a:t>
            </a: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 Explores how we’re better and faster</a:t>
            </a:r>
            <a:endParaRPr dirty="0">
              <a:solidFill>
                <a:schemeClr val="dk1"/>
              </a:solidFill>
            </a:endParaRPr>
          </a:p>
          <a:p>
            <a:pPr marL="0" lvl="0" indent="0" algn="l" rtl="0">
              <a:lnSpc>
                <a:spcPct val="115000"/>
              </a:lnSpc>
              <a:spcBef>
                <a:spcPts val="1200"/>
              </a:spcBef>
              <a:spcAft>
                <a:spcPts val="0"/>
              </a:spcAft>
              <a:buNone/>
            </a:pPr>
            <a:r>
              <a:rPr lang="en" b="1" dirty="0">
                <a:solidFill>
                  <a:srgbClr val="222222"/>
                </a:solidFill>
              </a:rPr>
              <a:t>Core pitch talk track</a:t>
            </a:r>
            <a:r>
              <a:rPr lang="en" b="1" dirty="0">
                <a:solidFill>
                  <a:schemeClr val="dk1"/>
                </a:solidFill>
              </a:rPr>
              <a:t> [158 words, 1 minute]</a:t>
            </a:r>
            <a:endParaRPr b="1" dirty="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dirty="0">
                <a:solidFill>
                  <a:schemeClr val="dk1"/>
                </a:solidFill>
              </a:rPr>
              <a:t>The reality is that filters and inspections will never prevent or detect 100% of threats even with the best intelligence.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And you trying to block every site that could possibly pose a risk to employees is likely to cause more damage in lost productivity..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Our Remote Browser Isolation runs a headless version of the Chromium browser at our edge, which renders all browser code, instead of your endpoints, to mitigate known and unknown threats.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It also shields application data viewed in their browser from malware-infected devices.</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It’s not a standalone point solution; it’s natively built into the same policy builder and device client that you use for our gateway and access services. </a:t>
            </a:r>
            <a:endParaRPr dirty="0">
              <a:solidFill>
                <a:schemeClr val="dk1"/>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Most companies have hit roadblocks attempting to deploy this technology because it’s been too slow, too expensive, and ultimately ineffective at isolating attacks. </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Our approach is different from every other vendor and renders an experience that’s just as fast as local browsing without breaking any site.</a:t>
            </a:r>
            <a:endParaRPr dirty="0">
              <a:solidFill>
                <a:srgbClr val="222222"/>
              </a:solidFill>
            </a:endParaRPr>
          </a:p>
          <a:p>
            <a:pPr marL="0" lvl="0" indent="0" algn="l" rtl="0">
              <a:spcBef>
                <a:spcPts val="1200"/>
              </a:spcBef>
              <a:spcAft>
                <a:spcPts val="0"/>
              </a:spcAft>
              <a:buNone/>
            </a:pPr>
            <a:r>
              <a:rPr lang="en" b="1" dirty="0">
                <a:solidFill>
                  <a:srgbClr val="222222"/>
                </a:solidFill>
              </a:rPr>
              <a:t>More notes: </a:t>
            </a:r>
            <a:endParaRPr dirty="0">
              <a:solidFill>
                <a:srgbClr val="222222"/>
              </a:solidFill>
            </a:endParaRPr>
          </a:p>
          <a:p>
            <a:pPr marL="457200" lvl="0" indent="-298450" algn="l" rtl="0">
              <a:lnSpc>
                <a:spcPct val="115000"/>
              </a:lnSpc>
              <a:spcBef>
                <a:spcPts val="1200"/>
              </a:spcBef>
              <a:spcAft>
                <a:spcPts val="0"/>
              </a:spcAft>
              <a:buClr>
                <a:srgbClr val="222222"/>
              </a:buClr>
              <a:buSzPts val="1100"/>
              <a:buChar char="●"/>
            </a:pPr>
            <a:r>
              <a:rPr lang="en" dirty="0">
                <a:solidFill>
                  <a:srgbClr val="222222"/>
                </a:solidFill>
              </a:rPr>
              <a:t>Soon, we’ll add in-browser controls to allow you to secure data in use within web browsers; starting with functions like copy/paste/print, and eventually limiting keyboard input or form fields. </a:t>
            </a:r>
            <a:endParaRPr dirty="0">
              <a:solidFill>
                <a:schemeClr val="dk1"/>
              </a:solidFill>
            </a:endParaRPr>
          </a:p>
          <a:p>
            <a:pPr marL="0" lvl="0" indent="0" algn="l" rtl="0">
              <a:lnSpc>
                <a:spcPct val="115000"/>
              </a:lnSpc>
              <a:spcBef>
                <a:spcPts val="1200"/>
              </a:spcBef>
              <a:spcAft>
                <a:spcPts val="1200"/>
              </a:spcAft>
              <a:buNone/>
            </a:pPr>
            <a:endParaRPr dirty="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100"/>
              <a:buFont typeface="Arial"/>
              <a:buNone/>
            </a:pPr>
            <a:r>
              <a:rPr lang="en-US" sz="1400" b="1" dirty="0">
                <a:solidFill>
                  <a:srgbClr val="222222"/>
                </a:solidFill>
                <a:latin typeface="Helvetica Neue"/>
                <a:ea typeface="Helvetica Neue"/>
                <a:cs typeface="Helvetica Neue"/>
                <a:sym typeface="Helvetica Neue"/>
              </a:rPr>
              <a:t>Slide goal: </a:t>
            </a:r>
          </a:p>
          <a:p>
            <a:pPr marL="457200" lvl="0" indent="-304800" algn="l" rtl="0">
              <a:spcBef>
                <a:spcPts val="0"/>
              </a:spcBef>
              <a:spcAft>
                <a:spcPts val="0"/>
              </a:spcAft>
              <a:buClr>
                <a:srgbClr val="222222"/>
              </a:buClr>
              <a:buSzPts val="1200"/>
              <a:buFont typeface="Helvetica Neue"/>
              <a:buChar char="-"/>
            </a:pPr>
            <a:r>
              <a:rPr lang="en-US" sz="1400" dirty="0">
                <a:solidFill>
                  <a:srgbClr val="222222"/>
                </a:solidFill>
                <a:latin typeface="Helvetica Neue"/>
                <a:ea typeface="Helvetica Neue"/>
                <a:cs typeface="Helvetica Neue"/>
                <a:sym typeface="Helvetica Neue"/>
              </a:rPr>
              <a:t>Finish pitch by reminding them what we do uniquely well</a:t>
            </a:r>
          </a:p>
          <a:p>
            <a:pPr marL="457200" lvl="0" indent="-304800" algn="l" rtl="0">
              <a:spcBef>
                <a:spcPts val="0"/>
              </a:spcBef>
              <a:spcAft>
                <a:spcPts val="0"/>
              </a:spcAft>
              <a:buClr>
                <a:srgbClr val="222222"/>
              </a:buClr>
              <a:buSzPts val="1200"/>
              <a:buFont typeface="Helvetica Neue"/>
              <a:buChar char="-"/>
            </a:pPr>
            <a:r>
              <a:rPr lang="en-US" sz="1400" dirty="0">
                <a:solidFill>
                  <a:srgbClr val="222222"/>
                </a:solidFill>
                <a:latin typeface="Helvetica Neue"/>
                <a:ea typeface="Helvetica Neue"/>
                <a:cs typeface="Helvetica Neue"/>
                <a:sym typeface="Helvetica Neue"/>
              </a:rPr>
              <a:t>More cost effective; faster global network; and better ease of use</a:t>
            </a:r>
          </a:p>
          <a:p>
            <a:pPr marL="0" lvl="0" indent="0" algn="l" rtl="0">
              <a:spcBef>
                <a:spcPts val="0"/>
              </a:spcBef>
              <a:spcAft>
                <a:spcPts val="0"/>
              </a:spcAft>
              <a:buNone/>
            </a:pPr>
            <a:endParaRPr lang="en-US" b="1" dirty="0">
              <a:solidFill>
                <a:schemeClr val="dk1"/>
              </a:solidFill>
            </a:endParaRPr>
          </a:p>
          <a:p>
            <a:pPr marL="0" lvl="0" indent="0" algn="l" rtl="0">
              <a:spcBef>
                <a:spcPts val="0"/>
              </a:spcBef>
              <a:spcAft>
                <a:spcPts val="0"/>
              </a:spcAft>
              <a:buNone/>
            </a:pPr>
            <a:r>
              <a:rPr lang="en-US" b="1" dirty="0">
                <a:solidFill>
                  <a:srgbClr val="222222"/>
                </a:solidFill>
              </a:rPr>
              <a:t>Core pitch talk track</a:t>
            </a:r>
            <a:r>
              <a:rPr lang="en-US" b="1" dirty="0">
                <a:solidFill>
                  <a:schemeClr val="dk1"/>
                </a:solidFill>
              </a:rPr>
              <a:t> [111 words; 0:45 minute]</a:t>
            </a:r>
          </a:p>
          <a:p>
            <a:pPr marL="457200" marR="0" lvl="0" indent="-298450" algn="l" defTabSz="914400" rtl="0" eaLnBrk="1" fontAlgn="auto" latinLnBrk="0" hangingPunct="1">
              <a:lnSpc>
                <a:spcPct val="100000"/>
              </a:lnSpc>
              <a:spcBef>
                <a:spcPts val="0"/>
              </a:spcBef>
              <a:spcAft>
                <a:spcPts val="0"/>
              </a:spcAft>
              <a:buClr>
                <a:schemeClr val="dk1"/>
              </a:buClr>
              <a:buSzPts val="1100"/>
              <a:buFont typeface="Arial"/>
              <a:buChar char="●"/>
              <a:tabLst/>
              <a:defRPr/>
            </a:pPr>
            <a:r>
              <a:rPr lang="en-US" dirty="0">
                <a:solidFill>
                  <a:srgbClr val="222222"/>
                </a:solidFill>
              </a:rPr>
              <a:t>Unlike other vendors, every data center across our network runs every security and performance service -- it often even delivers the requested content -- in just one pass on the same server. This network speed and scale results in an unrivaled end user experience.</a:t>
            </a:r>
          </a:p>
          <a:p>
            <a:pPr marL="457200" lvl="0" indent="-298450" algn="l" rtl="0">
              <a:spcBef>
                <a:spcPts val="0"/>
              </a:spcBef>
              <a:spcAft>
                <a:spcPts val="0"/>
              </a:spcAft>
              <a:buClr>
                <a:schemeClr val="dk1"/>
              </a:buClr>
              <a:buSzPts val="1100"/>
              <a:buChar char="●"/>
            </a:pPr>
            <a:r>
              <a:rPr lang="en-US" dirty="0">
                <a:solidFill>
                  <a:schemeClr val="dk1"/>
                </a:solidFill>
              </a:rPr>
              <a:t>We built the most cost-efficient network and compute platform with no reliance on third-parties, such that we can </a:t>
            </a:r>
            <a:r>
              <a:rPr lang="en-US" dirty="0">
                <a:solidFill>
                  <a:srgbClr val="222222"/>
                </a:solidFill>
              </a:rPr>
              <a:t>consolidate multiple point products to drive down your cost and complexity more than any other SASE provider.</a:t>
            </a:r>
            <a:endParaRPr lang="en-US" dirty="0">
              <a:solidFill>
                <a:schemeClr val="dk1"/>
              </a:solidFill>
            </a:endParaRPr>
          </a:p>
          <a:p>
            <a:pPr marL="457200" lvl="0" indent="-298450" algn="l" rtl="0">
              <a:spcBef>
                <a:spcPts val="0"/>
              </a:spcBef>
              <a:spcAft>
                <a:spcPts val="0"/>
              </a:spcAft>
              <a:buClr>
                <a:srgbClr val="222222"/>
              </a:buClr>
              <a:buSzPts val="1100"/>
              <a:buChar char="●"/>
            </a:pPr>
            <a:r>
              <a:rPr lang="en-US" dirty="0">
                <a:solidFill>
                  <a:srgbClr val="222222"/>
                </a:solidFill>
              </a:rPr>
              <a:t>Many SASE providers claim to have a comprehensive solution, yet their lift-and-shift or acquire-and-stitch architectures are not seamless. Cloudflare is seamless so it is faster to deploy and easier to use than any other solution. </a:t>
            </a:r>
          </a:p>
          <a:p>
            <a:pPr marL="0" lvl="0" indent="0" algn="l" rtl="0">
              <a:spcBef>
                <a:spcPts val="0"/>
              </a:spcBef>
              <a:spcAft>
                <a:spcPts val="0"/>
              </a:spcAft>
              <a:buNone/>
            </a:pPr>
            <a:endParaRPr lang="en-US" dirty="0">
              <a:solidFill>
                <a:srgbClr val="222222"/>
              </a:solidFill>
            </a:endParaRPr>
          </a:p>
          <a:p>
            <a:pPr marL="0" lvl="0" indent="0" algn="l" rtl="0">
              <a:spcBef>
                <a:spcPts val="0"/>
              </a:spcBef>
              <a:spcAft>
                <a:spcPts val="0"/>
              </a:spcAft>
              <a:buNone/>
            </a:pPr>
            <a:r>
              <a:rPr lang="en-US" b="1" dirty="0">
                <a:solidFill>
                  <a:srgbClr val="222222"/>
                </a:solidFill>
              </a:rPr>
              <a:t>More notes: </a:t>
            </a:r>
          </a:p>
          <a:p>
            <a:pPr marL="457200" lvl="0" indent="-298450" algn="l" rtl="0">
              <a:spcBef>
                <a:spcPts val="0"/>
              </a:spcBef>
              <a:spcAft>
                <a:spcPts val="0"/>
              </a:spcAft>
              <a:buClr>
                <a:srgbClr val="222222"/>
              </a:buClr>
              <a:buSzPts val="1100"/>
              <a:buChar char="●"/>
            </a:pPr>
            <a:endParaRPr lang="en-US" dirty="0">
              <a:solidFill>
                <a:srgbClr val="222222"/>
              </a:solidFill>
            </a:endParaRPr>
          </a:p>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15</a:t>
            </a:fld>
            <a:endParaRPr lang="en-IN"/>
          </a:p>
        </p:txBody>
      </p:sp>
    </p:spTree>
    <p:extLst>
      <p:ext uri="{BB962C8B-B14F-4D97-AF65-F5344CB8AC3E}">
        <p14:creationId xmlns:p14="http://schemas.microsoft.com/office/powerpoint/2010/main" val="16809964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6"/>
        <p:cNvGrpSpPr/>
        <p:nvPr/>
      </p:nvGrpSpPr>
      <p:grpSpPr>
        <a:xfrm>
          <a:off x="0" y="0"/>
          <a:ext cx="0" cy="0"/>
          <a:chOff x="0" y="0"/>
          <a:chExt cx="0" cy="0"/>
        </a:xfrm>
      </p:grpSpPr>
      <p:sp>
        <p:nvSpPr>
          <p:cNvPr id="5097" name="Google Shape;5097;ga78933de2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8" name="Google Shape;5098;ga78933de2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goal: </a:t>
            </a:r>
            <a:endParaRPr/>
          </a:p>
          <a:p>
            <a:pPr marL="457200" lvl="0" indent="-298450" algn="l" rtl="0">
              <a:spcBef>
                <a:spcPts val="0"/>
              </a:spcBef>
              <a:spcAft>
                <a:spcPts val="0"/>
              </a:spcAft>
              <a:buSzPts val="1100"/>
              <a:buChar char="-"/>
            </a:pPr>
            <a:r>
              <a:rPr lang="en"/>
              <a:t>Close the presentation </a:t>
            </a:r>
            <a:endParaRPr/>
          </a:p>
          <a:p>
            <a:pPr marL="457200" lvl="0" indent="-298450" algn="l" rtl="0">
              <a:spcBef>
                <a:spcPts val="0"/>
              </a:spcBef>
              <a:spcAft>
                <a:spcPts val="0"/>
              </a:spcAft>
              <a:buSzPts val="1100"/>
              <a:buChar char="-"/>
            </a:pPr>
            <a:r>
              <a:rPr lang="en"/>
              <a:t>Ask if they’re ready to set up a demo, proof of concept, or architecture workshop/discussion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rgbClr val="222222"/>
                </a:solidFill>
              </a:rPr>
              <a:t>Core pitch talk track [59 words; 0:25 minute]</a:t>
            </a:r>
            <a:endParaRPr b="1">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Cloudflare is democratizing SASE to be simple for any size business to adopt, which is why we offer many of these capabilities in our Free Plan.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And we’d love to start you on a proof of concept with all enterprise capabilities enabled, and helping you get started with use cases that don’t require any changes to your existing environment.</a:t>
            </a:r>
            <a:endParaRPr>
              <a:solidFill>
                <a:srgbClr val="222222"/>
              </a:solidFill>
            </a:endParaRPr>
          </a:p>
          <a:p>
            <a:pPr marL="0" lvl="0" indent="0" algn="l" rtl="0">
              <a:spcBef>
                <a:spcPts val="0"/>
              </a:spcBef>
              <a:spcAft>
                <a:spcPts val="0"/>
              </a:spcAft>
              <a:buClr>
                <a:schemeClr val="dk1"/>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spcBef>
                <a:spcPts val="0"/>
              </a:spcBef>
              <a:spcAft>
                <a:spcPts val="0"/>
              </a:spcAft>
              <a:buNone/>
            </a:pPr>
            <a:endParaRPr>
              <a:solidFill>
                <a:srgbClr val="22222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3</a:t>
            </a:fld>
            <a:endParaRPr lang="en-IN"/>
          </a:p>
        </p:txBody>
      </p:sp>
    </p:spTree>
    <p:extLst>
      <p:ext uri="{BB962C8B-B14F-4D97-AF65-F5344CB8AC3E}">
        <p14:creationId xmlns:p14="http://schemas.microsoft.com/office/powerpoint/2010/main" val="1205645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It all starts with CFs global network. We’ve been building it for over 10 years. CF has spent hundreds of millions on the footprint to get us within 50 milliseconds of 95% of the users on the Internet. And we continue to make this one of our top priorities.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infrastructure is in data centers in over 250 cities around the world across 100 countries. Including mainland China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connect directly to over 10,000 major networks including ISPs, Carriers, cloud providers, and even large enterprises. We operate our own backbone and most carriers are delighted to partner with us because we serve a significant portion of the Internet, which translates to a lot of traffic.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the end of 2021, our overall capacity was 121 </a:t>
            </a:r>
            <a:r>
              <a:rPr lang="en-US" dirty="0" err="1"/>
              <a:t>Tbps</a:t>
            </a:r>
            <a:r>
              <a:rPr lang="en-US" dirty="0"/>
              <a:t>, and that’s growing everyday. We are servicing 4M+ customers with 35M websites/apps.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6</a:t>
            </a:fld>
            <a:endParaRPr lang="en-IN"/>
          </a:p>
        </p:txBody>
      </p:sp>
    </p:spTree>
    <p:extLst>
      <p:ext uri="{BB962C8B-B14F-4D97-AF65-F5344CB8AC3E}">
        <p14:creationId xmlns:p14="http://schemas.microsoft.com/office/powerpoint/2010/main" val="1086295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b="1" dirty="0">
                <a:solidFill>
                  <a:srgbClr val="222222"/>
                </a:solidFill>
              </a:rPr>
              <a:t>Slide goals:</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Our unique advantage</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Communicate the speed, scale and reliability of our network.</a:t>
            </a:r>
          </a:p>
          <a:p>
            <a:pPr marL="0" lvl="0" indent="0" algn="l" rtl="0">
              <a:lnSpc>
                <a:spcPct val="115000"/>
              </a:lnSpc>
              <a:spcBef>
                <a:spcPts val="0"/>
              </a:spcBef>
              <a:spcAft>
                <a:spcPts val="0"/>
              </a:spcAft>
              <a:buNone/>
            </a:pPr>
            <a:endParaRPr lang="en-US" dirty="0">
              <a:solidFill>
                <a:srgbClr val="222222"/>
              </a:solidFill>
            </a:endParaRPr>
          </a:p>
          <a:p>
            <a:pPr marL="0" lvl="0" indent="0" algn="l" rtl="0">
              <a:lnSpc>
                <a:spcPct val="115000"/>
              </a:lnSpc>
              <a:spcBef>
                <a:spcPts val="0"/>
              </a:spcBef>
              <a:spcAft>
                <a:spcPts val="0"/>
              </a:spcAft>
              <a:buNone/>
            </a:pPr>
            <a:r>
              <a:rPr lang="en-US" b="1" dirty="0">
                <a:solidFill>
                  <a:srgbClr val="222222"/>
                </a:solidFill>
              </a:rPr>
              <a:t>Core pitch talk track [120 words, 0:45 minute]</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When you use Cloudflare One, you’re putting our entire global anycast network in front of yours. </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And using it to build your private network on the internet.</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Our security services are standardized across our entire network, with every service running on every server, in every one of our data centers around the world.  But what does it mean for you and your networking needs?</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That means we can offer single-pass-inspection of requests that’s lightning fast, and consistent for users no matter where they connect from.</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We have 10,000 network interconnects with ISPs, SaaS providers, and we’re highly co-located with Microsoft, Amazon, and Google.</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So when users hit our edge requesting content from those providers (which account for roughly one-eighth of the internet), it’s located right next to us. </a:t>
            </a:r>
          </a:p>
          <a:p>
            <a:pPr marL="457200" lvl="0" indent="-298450" algn="l" rtl="0">
              <a:lnSpc>
                <a:spcPct val="115000"/>
              </a:lnSpc>
              <a:spcBef>
                <a:spcPts val="0"/>
              </a:spcBef>
              <a:spcAft>
                <a:spcPts val="0"/>
              </a:spcAft>
              <a:buClr>
                <a:srgbClr val="222222"/>
              </a:buClr>
              <a:buSzPts val="1100"/>
              <a:buChar char="●"/>
            </a:pPr>
            <a:r>
              <a:rPr lang="en-US" dirty="0">
                <a:solidFill>
                  <a:srgbClr val="222222"/>
                </a:solidFill>
              </a:rPr>
              <a:t>Our scale, combined with the speed and reliability of our routing, allows Cloudflare to provide customers with a 100% global uptime SLA. </a:t>
            </a:r>
          </a:p>
          <a:p>
            <a:pPr marL="0" lvl="0" indent="0" algn="l" rtl="0">
              <a:spcBef>
                <a:spcPts val="0"/>
              </a:spcBef>
              <a:spcAft>
                <a:spcPts val="0"/>
              </a:spcAft>
              <a:buNone/>
            </a:pPr>
            <a:endParaRPr lang="en-US" dirty="0">
              <a:solidFill>
                <a:srgbClr val="222222"/>
              </a:solidFill>
            </a:endParaRPr>
          </a:p>
          <a:p>
            <a:pPr marL="0" lvl="0" indent="0" algn="l" rtl="0">
              <a:spcBef>
                <a:spcPts val="0"/>
              </a:spcBef>
              <a:spcAft>
                <a:spcPts val="0"/>
              </a:spcAft>
              <a:buNone/>
            </a:pPr>
            <a:r>
              <a:rPr lang="en-US" b="1" dirty="0">
                <a:solidFill>
                  <a:srgbClr val="222222"/>
                </a:solidFill>
              </a:rPr>
              <a:t>Next: Cloudflare at a Glance</a:t>
            </a:r>
          </a:p>
          <a:p>
            <a:pPr marL="457200" lvl="0" indent="-298450" algn="l" rtl="0">
              <a:spcBef>
                <a:spcPts val="0"/>
              </a:spcBef>
              <a:spcAft>
                <a:spcPts val="0"/>
              </a:spcAft>
              <a:buClr>
                <a:srgbClr val="222222"/>
              </a:buClr>
              <a:buSzPts val="1100"/>
              <a:buChar char="●"/>
            </a:pPr>
            <a:endParaRPr lang="en-US" b="1" dirty="0">
              <a:solidFill>
                <a:srgbClr val="222222"/>
              </a:solidFill>
            </a:endParaRPr>
          </a:p>
          <a:p>
            <a:pPr marL="0" lvl="0" indent="0" algn="l" rtl="0">
              <a:lnSpc>
                <a:spcPct val="115000"/>
              </a:lnSpc>
              <a:spcBef>
                <a:spcPts val="0"/>
              </a:spcBef>
              <a:spcAft>
                <a:spcPts val="0"/>
              </a:spcAft>
              <a:buNone/>
            </a:pPr>
            <a:endParaRPr lang="en-US" dirty="0">
              <a:solidFill>
                <a:srgbClr val="222222"/>
              </a:solidFill>
            </a:endParaRPr>
          </a:p>
          <a:p>
            <a:pPr marL="0" lvl="0" indent="0" algn="l" rtl="0">
              <a:lnSpc>
                <a:spcPct val="115000"/>
              </a:lnSpc>
              <a:spcBef>
                <a:spcPts val="0"/>
              </a:spcBef>
              <a:spcAft>
                <a:spcPts val="0"/>
              </a:spcAft>
              <a:buNone/>
            </a:pPr>
            <a:endParaRPr lang="en-US" dirty="0">
              <a:solidFill>
                <a:srgbClr val="222222"/>
              </a:solidFill>
            </a:endParaRPr>
          </a:p>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7</a:t>
            </a:fld>
            <a:endParaRPr lang="en-IN"/>
          </a:p>
        </p:txBody>
      </p:sp>
    </p:spTree>
    <p:extLst>
      <p:ext uri="{BB962C8B-B14F-4D97-AF65-F5344CB8AC3E}">
        <p14:creationId xmlns:p14="http://schemas.microsoft.com/office/powerpoint/2010/main" val="3845633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9"/>
        <p:cNvGrpSpPr/>
        <p:nvPr/>
      </p:nvGrpSpPr>
      <p:grpSpPr>
        <a:xfrm>
          <a:off x="0" y="0"/>
          <a:ext cx="0" cy="0"/>
          <a:chOff x="0" y="0"/>
          <a:chExt cx="0" cy="0"/>
        </a:xfrm>
      </p:grpSpPr>
      <p:sp>
        <p:nvSpPr>
          <p:cNvPr id="3830" name="Google Shape;3830;gd5cb82453a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1" name="Google Shape;3831;gd5cb82453a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chemeClr val="dk1"/>
                </a:solidFill>
              </a:rPr>
              <a:t>Slide goals: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Answer: What is Cloudflare? Aren’t you a CDN? What do you offer for SASE?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Primer to describe the company with prospects unfamiliar with us, or customers who only know us or use us for limited application services (CDN/WAF/Bots) today.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Explain that CF1 is the combination of Zero Trust and Network Services.</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b="1" dirty="0">
                <a:solidFill>
                  <a:srgbClr val="222222"/>
                </a:solidFill>
              </a:rPr>
              <a:t>Core pitch talk track</a:t>
            </a:r>
            <a:r>
              <a:rPr lang="en" b="1" dirty="0">
                <a:solidFill>
                  <a:schemeClr val="dk1"/>
                </a:solidFill>
              </a:rPr>
              <a:t> [90 words; 0:35 minute] </a:t>
            </a:r>
            <a:endParaRPr b="1"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 lot of people know us for our application services but, Cloudflare is, fundamentally, a network.</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We started by building a network in 250+ cities around the world. </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Today that network provides one consistent architecture for all of our services with unbeatable global performance and security built-in.</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Cloudflare One brings together Zero Trust security services with networking services deployed on that edge</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And it’s built using our own developer platform for unrivaled cost efficiency and pace of innovation.</a:t>
            </a:r>
            <a:endParaRPr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 dirty="0">
                <a:solidFill>
                  <a:schemeClr val="dk1"/>
                </a:solidFill>
              </a:rPr>
              <a:t>While other vendors are stitching together SASE platforms through a series of acquisitions or shifting virtualized applications into third-party clouds, each of our services are built from the ground up. </a:t>
            </a:r>
          </a:p>
          <a:p>
            <a:pPr marL="457200" lvl="0" indent="-298450" algn="l" rtl="0">
              <a:lnSpc>
                <a:spcPct val="115000"/>
              </a:lnSpc>
              <a:spcBef>
                <a:spcPts val="0"/>
              </a:spcBef>
              <a:spcAft>
                <a:spcPts val="0"/>
              </a:spcAft>
              <a:buClr>
                <a:schemeClr val="dk1"/>
              </a:buClr>
              <a:buSzPts val="1100"/>
              <a:buChar char="●"/>
            </a:pPr>
            <a:r>
              <a:rPr lang="en" dirty="0">
                <a:solidFill>
                  <a:schemeClr val="dk1"/>
                </a:solidFill>
              </a:rPr>
              <a:t>Before going into more details of our services, lets take a look at today’s corporate network to get an idea, how our services can help transforming it with networking and security at the forefront</a:t>
            </a:r>
            <a:endParaRPr dirty="0">
              <a:solidFill>
                <a:schemeClr val="dk1"/>
              </a:solidFill>
            </a:endParaRPr>
          </a:p>
          <a:p>
            <a:pPr marL="0" lvl="0" indent="0" algn="l" rtl="0">
              <a:spcBef>
                <a:spcPts val="0"/>
              </a:spcBef>
              <a:spcAft>
                <a:spcPts val="0"/>
              </a:spcAft>
              <a:buNone/>
            </a:pPr>
            <a:endParaRPr dirty="0">
              <a:solidFill>
                <a:srgbClr val="222222"/>
              </a:solidFill>
            </a:endParaRPr>
          </a:p>
          <a:p>
            <a:pPr marL="0" lvl="0" indent="0" algn="l" rtl="0">
              <a:spcBef>
                <a:spcPts val="0"/>
              </a:spcBef>
              <a:spcAft>
                <a:spcPts val="0"/>
              </a:spcAft>
              <a:buNone/>
            </a:pPr>
            <a:r>
              <a:rPr lang="en" b="1" dirty="0">
                <a:solidFill>
                  <a:srgbClr val="222222"/>
                </a:solidFill>
              </a:rPr>
              <a:t>More notes: </a:t>
            </a:r>
            <a:endParaRPr b="1" dirty="0">
              <a:solidFill>
                <a:srgbClr val="222222"/>
              </a:solidFill>
            </a:endParaRPr>
          </a:p>
          <a:p>
            <a:pPr marL="457200" lvl="0" indent="-298450" algn="l" rtl="0">
              <a:spcBef>
                <a:spcPts val="0"/>
              </a:spcBef>
              <a:spcAft>
                <a:spcPts val="0"/>
              </a:spcAft>
              <a:buClr>
                <a:srgbClr val="222222"/>
              </a:buClr>
              <a:buSzPts val="1100"/>
              <a:buChar char="●"/>
            </a:pPr>
            <a:endParaRPr b="1" dirty="0">
              <a:solidFill>
                <a:srgbClr val="222222"/>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None/>
            </a:pPr>
            <a:r>
              <a:rPr lang="en-US" b="1" dirty="0">
                <a:solidFill>
                  <a:schemeClr val="dk1"/>
                </a:solidFill>
              </a:rPr>
              <a:t>Slide goals:</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Show that we understand the key problems prospects are dealing with</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Introduce Secure Access Service Edge (SASE, </a:t>
            </a:r>
            <a:r>
              <a:rPr lang="en-US" dirty="0">
                <a:solidFill>
                  <a:srgbClr val="222222"/>
                </a:solidFill>
              </a:rPr>
              <a:t>pronounced “sass-y”</a:t>
            </a:r>
            <a:r>
              <a:rPr lang="en-US" dirty="0">
                <a:solidFill>
                  <a:schemeClr val="dk1"/>
                </a:solidFill>
              </a:rPr>
              <a:t>) as a relevant architecture and strategy to secure and streamline their corporate network.</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Preview why we believe that Cloudflare is the best provider to enable a SASE architecture</a:t>
            </a:r>
          </a:p>
          <a:p>
            <a:pPr marL="0" lvl="0" indent="0" algn="l" rtl="0">
              <a:lnSpc>
                <a:spcPct val="115000"/>
              </a:lnSpc>
              <a:spcBef>
                <a:spcPts val="0"/>
              </a:spcBef>
              <a:spcAft>
                <a:spcPts val="0"/>
              </a:spcAft>
              <a:buNone/>
            </a:pPr>
            <a:endParaRPr lang="en-US" dirty="0">
              <a:solidFill>
                <a:schemeClr val="dk1"/>
              </a:solidFill>
            </a:endParaRPr>
          </a:p>
          <a:p>
            <a:pPr marL="0" lvl="0" indent="0" algn="l" rtl="0">
              <a:lnSpc>
                <a:spcPct val="115000"/>
              </a:lnSpc>
              <a:spcBef>
                <a:spcPts val="0"/>
              </a:spcBef>
              <a:spcAft>
                <a:spcPts val="0"/>
              </a:spcAft>
              <a:buNone/>
            </a:pPr>
            <a:r>
              <a:rPr lang="en-US" b="1" dirty="0">
                <a:solidFill>
                  <a:schemeClr val="dk1"/>
                </a:solidFill>
              </a:rPr>
              <a:t>Core pitch talk track [172-182 words; 1:20 minute]</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As workforces and applications exist in hybrid states along with rapid SaaS adoption, most companies we speak with are finding that their perimeter-based security approaches are breaking down.</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They’re seeking more consistent and cost-effective ways to connect users, offices, and data centers to applications, with neither the complexity of backhauling through VPNs, MPLS circuits and firewalls nor the lack of visibility from split-tunneling traffic.</a:t>
            </a:r>
          </a:p>
          <a:p>
            <a:pPr marL="457200" lvl="0" indent="-298450" algn="l" rtl="0">
              <a:lnSpc>
                <a:spcPct val="115000"/>
              </a:lnSpc>
              <a:spcBef>
                <a:spcPts val="0"/>
              </a:spcBef>
              <a:spcAft>
                <a:spcPts val="0"/>
              </a:spcAft>
              <a:buClr>
                <a:schemeClr val="dk1"/>
              </a:buClr>
              <a:buSzPts val="1100"/>
              <a:buChar char="●"/>
            </a:pPr>
            <a:r>
              <a:rPr lang="en-US" dirty="0">
                <a:solidFill>
                  <a:schemeClr val="dk1"/>
                </a:solidFill>
              </a:rPr>
              <a:t>We know that using a Secure Access Service Edge will not convert your network from the diagram on the left to the one on right overnight. The more specific demands you have, the more years it will take.</a:t>
            </a:r>
          </a:p>
          <a:p>
            <a:pPr marL="457200" lvl="0" indent="-298450" algn="l" rtl="0">
              <a:lnSpc>
                <a:spcPct val="115000"/>
              </a:lnSpc>
              <a:spcBef>
                <a:spcPts val="0"/>
              </a:spcBef>
              <a:spcAft>
                <a:spcPts val="0"/>
              </a:spcAft>
              <a:buClr>
                <a:schemeClr val="dk1"/>
              </a:buClr>
              <a:buSzPts val="1100"/>
              <a:buChar char="●"/>
            </a:pPr>
            <a:r>
              <a:rPr lang="en-US" dirty="0">
                <a:solidFill>
                  <a:srgbClr val="222222"/>
                </a:solidFill>
              </a:rPr>
              <a:t>SASE is really about securing traffic to 3 types of applications: </a:t>
            </a:r>
            <a:br>
              <a:rPr lang="en-US" dirty="0">
                <a:solidFill>
                  <a:srgbClr val="222222"/>
                </a:solidFill>
              </a:rPr>
            </a:br>
            <a:r>
              <a:rPr lang="en-US" dirty="0">
                <a:solidFill>
                  <a:srgbClr val="222222"/>
                </a:solidFill>
              </a:rPr>
              <a:t>first, the applications you don’t control, the public Internet. </a:t>
            </a:r>
            <a:br>
              <a:rPr lang="en-US" dirty="0">
                <a:solidFill>
                  <a:srgbClr val="222222"/>
                </a:solidFill>
              </a:rPr>
            </a:br>
            <a:r>
              <a:rPr lang="en-US" dirty="0">
                <a:solidFill>
                  <a:srgbClr val="222222"/>
                </a:solidFill>
              </a:rPr>
              <a:t>second, the applications you own and host your self in your data centers. </a:t>
            </a:r>
            <a:br>
              <a:rPr lang="en-US" dirty="0">
                <a:solidFill>
                  <a:srgbClr val="222222"/>
                </a:solidFill>
              </a:rPr>
            </a:br>
            <a:r>
              <a:rPr lang="en-US" dirty="0">
                <a:solidFill>
                  <a:srgbClr val="222222"/>
                </a:solidFill>
              </a:rPr>
              <a:t>And finally, the applications you rent from SaaS providers.</a:t>
            </a:r>
            <a:endParaRPr lang="en-US" dirty="0">
              <a:solidFill>
                <a:schemeClr val="dk1"/>
              </a:solidFill>
            </a:endParaRPr>
          </a:p>
          <a:p>
            <a:pPr marL="457200" lvl="0" indent="-298450" algn="l" rtl="0">
              <a:lnSpc>
                <a:spcPct val="115000"/>
              </a:lnSpc>
              <a:spcBef>
                <a:spcPts val="0"/>
              </a:spcBef>
              <a:spcAft>
                <a:spcPts val="0"/>
              </a:spcAft>
              <a:buClr>
                <a:schemeClr val="dk1"/>
              </a:buClr>
              <a:buSzPts val="1100"/>
              <a:buChar char="●"/>
            </a:pPr>
            <a:r>
              <a:rPr lang="en-US" dirty="0">
                <a:solidFill>
                  <a:srgbClr val="222222"/>
                </a:solidFill>
              </a:rPr>
              <a:t>Whether or not you explicitly have a SASE strategy or desire simplifying your network to this degree, we believe Cloudflare has the most complete, performant, easy to use solution for enterprises to help optimize and secure some or all of your corporate network.</a:t>
            </a:r>
          </a:p>
          <a:p>
            <a:pPr marL="457200" lvl="0" indent="-298450" algn="l" rtl="0">
              <a:lnSpc>
                <a:spcPct val="115000"/>
              </a:lnSpc>
              <a:spcBef>
                <a:spcPts val="0"/>
              </a:spcBef>
              <a:spcAft>
                <a:spcPts val="0"/>
              </a:spcAft>
              <a:buClr>
                <a:schemeClr val="dk1"/>
              </a:buClr>
              <a:buSzPts val="1100"/>
              <a:buChar char="●"/>
            </a:pPr>
            <a:r>
              <a:rPr lang="en-US" dirty="0">
                <a:solidFill>
                  <a:srgbClr val="222222"/>
                </a:solidFill>
              </a:rPr>
              <a:t>In the next 15 </a:t>
            </a:r>
            <a:r>
              <a:rPr lang="en-US" i="1" dirty="0">
                <a:solidFill>
                  <a:srgbClr val="222222"/>
                </a:solidFill>
              </a:rPr>
              <a:t>[or 20]</a:t>
            </a:r>
            <a:r>
              <a:rPr lang="en-US" dirty="0">
                <a:solidFill>
                  <a:srgbClr val="222222"/>
                </a:solidFill>
              </a:rPr>
              <a:t> minutes, we’ll explain Cloudflare’s offering, why it’s better than others, and our recommended approach for adopting SASE at your own pace.</a:t>
            </a:r>
          </a:p>
          <a:p>
            <a:pPr marL="457200" marR="0" lvl="0" indent="-298450" algn="l" defTabSz="914400" rtl="0" eaLnBrk="1" fontAlgn="auto" latinLnBrk="0" hangingPunct="1">
              <a:lnSpc>
                <a:spcPct val="115000"/>
              </a:lnSpc>
              <a:spcBef>
                <a:spcPts val="0"/>
              </a:spcBef>
              <a:spcAft>
                <a:spcPts val="0"/>
              </a:spcAft>
              <a:buClr>
                <a:schemeClr val="dk1"/>
              </a:buClr>
              <a:buSzPts val="1100"/>
              <a:buFontTx/>
              <a:buChar char="●"/>
              <a:tabLst/>
              <a:defRPr/>
            </a:pPr>
            <a:endParaRPr lang="en-US" dirty="0">
              <a:solidFill>
                <a:srgbClr val="222222"/>
              </a:solidFill>
            </a:endParaRPr>
          </a:p>
          <a:p>
            <a:pPr marL="457200" marR="0" lvl="0" indent="-298450" algn="l" defTabSz="914400" rtl="0" eaLnBrk="1" fontAlgn="auto" latinLnBrk="0" hangingPunct="1">
              <a:lnSpc>
                <a:spcPct val="115000"/>
              </a:lnSpc>
              <a:spcBef>
                <a:spcPts val="0"/>
              </a:spcBef>
              <a:spcAft>
                <a:spcPts val="0"/>
              </a:spcAft>
              <a:buClr>
                <a:schemeClr val="dk1"/>
              </a:buClr>
              <a:buSzPts val="1100"/>
              <a:buFontTx/>
              <a:buChar char="●"/>
              <a:tabLst/>
              <a:defRPr/>
            </a:pPr>
            <a:r>
              <a:rPr lang="en" dirty="0">
                <a:solidFill>
                  <a:srgbClr val="222222"/>
                </a:solidFill>
              </a:rPr>
              <a:t>Let me take you through how Cloudflare One integrates with the most critical adjacent technologies businesses use today</a:t>
            </a:r>
            <a:endParaRPr lang="en-US" b="1" dirty="0">
              <a:solidFill>
                <a:srgbClr val="222222"/>
              </a:solidFill>
            </a:endParaRPr>
          </a:p>
          <a:p>
            <a:pPr marL="0" lvl="0" indent="0" algn="l" rtl="0">
              <a:lnSpc>
                <a:spcPct val="115000"/>
              </a:lnSpc>
              <a:spcBef>
                <a:spcPts val="0"/>
              </a:spcBef>
              <a:spcAft>
                <a:spcPts val="0"/>
              </a:spcAft>
              <a:buClr>
                <a:schemeClr val="dk1"/>
              </a:buClr>
              <a:buSzPts val="1100"/>
              <a:buFont typeface="Arial"/>
              <a:buNone/>
            </a:pPr>
            <a:endParaRPr lang="en-US" b="1" dirty="0">
              <a:solidFill>
                <a:schemeClr val="dk1"/>
              </a:solidFill>
            </a:endParaRPr>
          </a:p>
          <a:p>
            <a:pPr marL="0" lvl="0" indent="0" algn="l" rtl="0">
              <a:spcBef>
                <a:spcPts val="0"/>
              </a:spcBef>
              <a:spcAft>
                <a:spcPts val="0"/>
              </a:spcAft>
              <a:buClr>
                <a:schemeClr val="dk1"/>
              </a:buClr>
              <a:buSzPts val="1100"/>
              <a:buFont typeface="Arial"/>
              <a:buNone/>
            </a:pPr>
            <a:endParaRPr lang="en-US" dirty="0"/>
          </a:p>
          <a:p>
            <a:endParaRPr lang="en-US"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60988BF5-AAC7-42FE-B9C7-1222991F9F14}" type="slidenum">
              <a:rPr lang="en-IN" smtClean="0"/>
              <a:t>9</a:t>
            </a:fld>
            <a:endParaRPr lang="en-IN"/>
          </a:p>
        </p:txBody>
      </p:sp>
    </p:spTree>
    <p:extLst>
      <p:ext uri="{BB962C8B-B14F-4D97-AF65-F5344CB8AC3E}">
        <p14:creationId xmlns:p14="http://schemas.microsoft.com/office/powerpoint/2010/main" val="3105509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gd4dda8103e_1_14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8" name="Google Shape;4198;gd4dda8103e_1_14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22222"/>
              </a:buClr>
              <a:buSzPts val="1100"/>
              <a:buFont typeface="Arial"/>
              <a:buNone/>
            </a:pPr>
            <a:r>
              <a:rPr lang="en" b="1" dirty="0">
                <a:solidFill>
                  <a:srgbClr val="222222"/>
                </a:solidFill>
              </a:rPr>
              <a:t>Slide goals: </a:t>
            </a:r>
            <a:endParaRPr b="1"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Show customers how Cloudflare One integrates with the most critical adjacent technologies they use today</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Talk about how having these integrations helps them with fast deployment </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We are a cloud and identity-agnostic network enforcement layer. </a:t>
            </a:r>
            <a:endParaRPr dirty="0">
              <a:solidFill>
                <a:srgbClr val="222222"/>
              </a:solidFill>
            </a:endParaRPr>
          </a:p>
          <a:p>
            <a:pPr marL="0" lvl="0" indent="0" algn="l" rtl="0">
              <a:lnSpc>
                <a:spcPct val="115000"/>
              </a:lnSpc>
              <a:spcBef>
                <a:spcPts val="0"/>
              </a:spcBef>
              <a:spcAft>
                <a:spcPts val="0"/>
              </a:spcAft>
              <a:buClr>
                <a:schemeClr val="dk1"/>
              </a:buClr>
              <a:buSzPts val="1100"/>
              <a:buFont typeface="Arial"/>
              <a:buNone/>
            </a:pPr>
            <a:endParaRPr dirty="0">
              <a:solidFill>
                <a:srgbClr val="222222"/>
              </a:solidFill>
            </a:endParaRPr>
          </a:p>
          <a:p>
            <a:pPr marL="0" lvl="0" indent="0" algn="l" rtl="0">
              <a:lnSpc>
                <a:spcPct val="115000"/>
              </a:lnSpc>
              <a:spcBef>
                <a:spcPts val="0"/>
              </a:spcBef>
              <a:spcAft>
                <a:spcPts val="0"/>
              </a:spcAft>
              <a:buClr>
                <a:schemeClr val="dk1"/>
              </a:buClr>
              <a:buSzPts val="1100"/>
              <a:buFont typeface="Arial"/>
              <a:buNone/>
            </a:pPr>
            <a:r>
              <a:rPr lang="en" b="1" dirty="0">
                <a:solidFill>
                  <a:srgbClr val="222222"/>
                </a:solidFill>
              </a:rPr>
              <a:t>Core pitch talk track [131 words, 0:55 minute]</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We’re cloud, identity, and endpoint agnostic. </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Cloudflare One integrates with the vendors you already use.</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To enforce user- or role-based zero trust access controls and filters to internet, SaaS or self-hosted apps, we federate identity with up to 5 providers like Okta and Active Directory.</a:t>
            </a:r>
            <a:endParaRPr dirty="0">
              <a:solidFill>
                <a:srgbClr val="222222"/>
              </a:solidFill>
              <a:latin typeface="Inter"/>
              <a:ea typeface="Inter"/>
              <a:cs typeface="Inter"/>
              <a:sym typeface="Inter"/>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To get your office and data center traffic to Cloudflare, we’ve partnered with 15 leading SD-WAN and colocation connectivity providers like VMware and Equinix.</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To enforce Zero Trust based on device posture context, we’ve partnered with endpoint protection providers like Crowdstrike and SentinelOne.</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Finally, we can push activity logs wherever you prefer to keep them, whether it’s a SIEM solution like Splunk or a cloud storage bucket like Amazon S3.</a:t>
            </a:r>
            <a:endParaRPr dirty="0">
              <a:solidFill>
                <a:srgbClr val="222222"/>
              </a:solidFill>
            </a:endParaRPr>
          </a:p>
          <a:p>
            <a:pPr marL="457200" lvl="0" indent="-298450" algn="l" rtl="0">
              <a:lnSpc>
                <a:spcPct val="115000"/>
              </a:lnSpc>
              <a:spcBef>
                <a:spcPts val="0"/>
              </a:spcBef>
              <a:spcAft>
                <a:spcPts val="0"/>
              </a:spcAft>
              <a:buClr>
                <a:srgbClr val="222222"/>
              </a:buClr>
              <a:buSzPts val="1100"/>
              <a:buChar char="●"/>
            </a:pPr>
            <a:r>
              <a:rPr lang="en" dirty="0">
                <a:solidFill>
                  <a:srgbClr val="222222"/>
                </a:solidFill>
              </a:rPr>
              <a:t>Unlike using point solutions, set up each integration just once, and reuse it across many use cases.</a:t>
            </a:r>
          </a:p>
          <a:p>
            <a:pPr marL="457200" lvl="0" indent="-298450" algn="l" rtl="0">
              <a:lnSpc>
                <a:spcPct val="115000"/>
              </a:lnSpc>
              <a:spcBef>
                <a:spcPts val="0"/>
              </a:spcBef>
              <a:spcAft>
                <a:spcPts val="0"/>
              </a:spcAft>
              <a:buClr>
                <a:srgbClr val="222222"/>
              </a:buClr>
              <a:buSzPts val="1100"/>
              <a:buChar char="●"/>
            </a:pPr>
            <a:endParaRPr lang="en" dirty="0">
              <a:solidFill>
                <a:srgbClr val="222222"/>
              </a:solidFill>
            </a:endParaRPr>
          </a:p>
          <a:p>
            <a:pPr marL="457200" lvl="0" indent="-298450" algn="l" rtl="0">
              <a:lnSpc>
                <a:spcPct val="115000"/>
              </a:lnSpc>
              <a:spcBef>
                <a:spcPts val="0"/>
              </a:spcBef>
              <a:spcAft>
                <a:spcPts val="0"/>
              </a:spcAft>
              <a:buClr>
                <a:srgbClr val="222222"/>
              </a:buClr>
              <a:buSzPts val="1100"/>
              <a:buChar char="●"/>
            </a:pPr>
            <a:endParaRPr lang="en" dirty="0">
              <a:solidFill>
                <a:srgbClr val="222222"/>
              </a:solidFill>
            </a:endParaRPr>
          </a:p>
          <a:p>
            <a:pPr marL="457200" marR="0" lvl="0" indent="-298450" algn="l" defTabSz="914400" rtl="0" eaLnBrk="1" fontAlgn="auto" latinLnBrk="0" hangingPunct="1">
              <a:lnSpc>
                <a:spcPct val="115000"/>
              </a:lnSpc>
              <a:spcBef>
                <a:spcPts val="0"/>
              </a:spcBef>
              <a:spcAft>
                <a:spcPts val="0"/>
              </a:spcAft>
              <a:buClr>
                <a:srgbClr val="222222"/>
              </a:buClr>
              <a:buSzPts val="1100"/>
              <a:buFontTx/>
              <a:buChar char="●"/>
              <a:tabLst/>
              <a:defRPr/>
            </a:pPr>
            <a:r>
              <a:rPr lang="en" dirty="0">
                <a:solidFill>
                  <a:srgbClr val="222222"/>
                </a:solidFill>
              </a:rPr>
              <a:t>That’s about how Cloudflare One integrates with most critical technologies you use adjecently today. Let me </a:t>
            </a:r>
            <a:r>
              <a:rPr lang="en-US" dirty="0"/>
              <a:t>Introduce our Zero Trust security platform (called Cloudflare Zero Trust)</a:t>
            </a:r>
          </a:p>
          <a:p>
            <a:pPr marL="457200" lvl="0" indent="-298450" algn="l" rtl="0">
              <a:lnSpc>
                <a:spcPct val="115000"/>
              </a:lnSpc>
              <a:spcBef>
                <a:spcPts val="0"/>
              </a:spcBef>
              <a:spcAft>
                <a:spcPts val="0"/>
              </a:spcAft>
              <a:buClr>
                <a:srgbClr val="222222"/>
              </a:buClr>
              <a:buSzPts val="1100"/>
              <a:buChar char="●"/>
            </a:pPr>
            <a:endParaRPr dirty="0">
              <a:solidFill>
                <a:srgbClr val="222222"/>
              </a:solidFill>
            </a:endParaRPr>
          </a:p>
          <a:p>
            <a:pPr marL="0" lvl="0" indent="0" algn="l" rtl="0">
              <a:spcBef>
                <a:spcPts val="0"/>
              </a:spcBef>
              <a:spcAft>
                <a:spcPts val="0"/>
              </a:spcAft>
              <a:buNone/>
            </a:pPr>
            <a:endParaRPr dirty="0">
              <a:solidFill>
                <a:srgbClr val="222222"/>
              </a:solidFill>
            </a:endParaRPr>
          </a:p>
          <a:p>
            <a:pPr marL="0" lvl="0" indent="0" algn="l" rtl="0">
              <a:spcBef>
                <a:spcPts val="0"/>
              </a:spcBef>
              <a:spcAft>
                <a:spcPts val="0"/>
              </a:spcAft>
              <a:buNone/>
            </a:pPr>
            <a:r>
              <a:rPr lang="en" b="1" dirty="0">
                <a:solidFill>
                  <a:srgbClr val="222222"/>
                </a:solidFill>
              </a:rPr>
              <a:t>More notes: </a:t>
            </a:r>
            <a:endParaRPr b="1" dirty="0">
              <a:solidFill>
                <a:srgbClr val="222222"/>
              </a:solidFill>
            </a:endParaRPr>
          </a:p>
          <a:p>
            <a:pPr marL="457200" lvl="0" indent="-298450" algn="l" rtl="0">
              <a:spcBef>
                <a:spcPts val="0"/>
              </a:spcBef>
              <a:spcAft>
                <a:spcPts val="0"/>
              </a:spcAft>
              <a:buClr>
                <a:srgbClr val="222222"/>
              </a:buClr>
              <a:buSzPts val="1100"/>
              <a:buChar char="●"/>
            </a:pPr>
            <a:endParaRPr b="1" dirty="0">
              <a:solidFill>
                <a:srgbClr val="222222"/>
              </a:solidFill>
            </a:endParaRPr>
          </a:p>
          <a:p>
            <a:pPr marL="0" lvl="0" indent="0" algn="l" rtl="0">
              <a:lnSpc>
                <a:spcPct val="115000"/>
              </a:lnSpc>
              <a:spcBef>
                <a:spcPts val="0"/>
              </a:spcBef>
              <a:spcAft>
                <a:spcPts val="0"/>
              </a:spcAft>
              <a:buNone/>
            </a:pPr>
            <a:endParaRPr dirty="0">
              <a:solidFill>
                <a:srgbClr val="222222"/>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3"/>
        <p:cNvGrpSpPr/>
        <p:nvPr/>
      </p:nvGrpSpPr>
      <p:grpSpPr>
        <a:xfrm>
          <a:off x="0" y="0"/>
          <a:ext cx="0" cy="0"/>
          <a:chOff x="0" y="0"/>
          <a:chExt cx="0" cy="0"/>
        </a:xfrm>
      </p:grpSpPr>
      <p:sp>
        <p:nvSpPr>
          <p:cNvPr id="4374" name="Google Shape;4374;gbfa9492a23_0_1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5" name="Google Shape;4375;gbfa9492a23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Slide goals: </a:t>
            </a:r>
            <a:endParaRPr b="1" dirty="0"/>
          </a:p>
          <a:p>
            <a:pPr marL="457200" lvl="0" indent="-298450" algn="l" rtl="0">
              <a:spcBef>
                <a:spcPts val="0"/>
              </a:spcBef>
              <a:spcAft>
                <a:spcPts val="0"/>
              </a:spcAft>
              <a:buSzPts val="1100"/>
              <a:buChar char="-"/>
            </a:pPr>
            <a:r>
              <a:rPr lang="en" dirty="0"/>
              <a:t>Introduce Cloudflare’s Zero Trust security platform (aka Cloudflare Zero Trust)</a:t>
            </a:r>
            <a:endParaRPr dirty="0"/>
          </a:p>
          <a:p>
            <a:pPr marL="457200" lvl="0" indent="-298450" algn="l" rtl="0">
              <a:spcBef>
                <a:spcPts val="0"/>
              </a:spcBef>
              <a:spcAft>
                <a:spcPts val="0"/>
              </a:spcAft>
              <a:buSzPts val="1100"/>
              <a:buChar char="-"/>
            </a:pPr>
            <a:r>
              <a:rPr lang="en" dirty="0"/>
              <a:t>Talk about how we help them apply a zero trust security framework to both application access (ZTNA) and Internet browsing (SWG).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solidFill>
                  <a:srgbClr val="222222"/>
                </a:solidFill>
              </a:rPr>
              <a:t>Core pitch talk track</a:t>
            </a:r>
            <a:r>
              <a:rPr lang="en" b="1" dirty="0"/>
              <a:t> [133 words; 0:50 minute]</a:t>
            </a:r>
            <a:endParaRPr dirty="0"/>
          </a:p>
          <a:p>
            <a:pPr marL="457200" lvl="0" indent="-298450" algn="l" rtl="0">
              <a:spcBef>
                <a:spcPts val="0"/>
              </a:spcBef>
              <a:spcAft>
                <a:spcPts val="0"/>
              </a:spcAft>
              <a:buClr>
                <a:schemeClr val="dk1"/>
              </a:buClr>
              <a:buSzPts val="1100"/>
              <a:buChar char="●"/>
            </a:pPr>
            <a:r>
              <a:rPr lang="en" dirty="0">
                <a:solidFill>
                  <a:schemeClr val="dk1"/>
                </a:solidFill>
              </a:rPr>
              <a:t>With current work from anywhere situation users are often connecting from across geographies and networks. In this case, Cloudflare’s zero trust security proves extremely useful.</a:t>
            </a:r>
          </a:p>
          <a:p>
            <a:pPr marL="457200" lvl="0" indent="-298450" algn="l" rtl="0">
              <a:spcBef>
                <a:spcPts val="0"/>
              </a:spcBef>
              <a:spcAft>
                <a:spcPts val="0"/>
              </a:spcAft>
              <a:buClr>
                <a:schemeClr val="dk1"/>
              </a:buClr>
              <a:buSzPts val="1100"/>
              <a:buChar char="●"/>
            </a:pPr>
            <a:r>
              <a:rPr lang="en" dirty="0">
                <a:solidFill>
                  <a:schemeClr val="dk1"/>
                </a:solidFill>
              </a:rPr>
              <a:t>Zero Trust security means that users are no longer inherently trusted to connect to corporate resources, such as with a VPN connection.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And unknown web code is not inherently trusted to run on an end-users’ device based on coming from a known site</a:t>
            </a:r>
            <a:endParaRPr dirty="0"/>
          </a:p>
          <a:p>
            <a:pPr marL="457200" lvl="0" indent="-298450" algn="l" rtl="0">
              <a:spcBef>
                <a:spcPts val="0"/>
              </a:spcBef>
              <a:spcAft>
                <a:spcPts val="0"/>
              </a:spcAft>
              <a:buSzPts val="1100"/>
              <a:buChar char="●"/>
            </a:pPr>
            <a:r>
              <a:rPr lang="en" dirty="0">
                <a:solidFill>
                  <a:schemeClr val="dk1"/>
                </a:solidFill>
              </a:rPr>
              <a:t>Our platform will eliminate complexity, increase visibility, and reduce risk for every request and login remote workers make to any resource, whether IT owns it, rents it, or if it’s out there on the Internet with no ability to control it at all.</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Customers can reduce time spent on IT tickets by 80% and reduce their attack surface by 91%.</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It all works together with one policy builder to be easy to use in under 30 minutes, and one architecture for a faster end-user experience.</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 b="1" dirty="0"/>
              <a:t>More notes:</a:t>
            </a:r>
            <a:endParaRPr b="1" dirty="0"/>
          </a:p>
          <a:p>
            <a:pPr marL="457200" lvl="0" indent="-298450" algn="l" rtl="0">
              <a:spcBef>
                <a:spcPts val="0"/>
              </a:spcBef>
              <a:spcAft>
                <a:spcPts val="0"/>
              </a:spcAft>
              <a:buSzPts val="1100"/>
              <a:buChar char="●"/>
            </a:pPr>
            <a:r>
              <a:rPr lang="en" dirty="0"/>
              <a:t>While other vendors have ZT NetworkAccess and SWG services, they often host them in different data centers around the world. With Cloudflare Zero Trust, all of our security and performance features happens with one single-pass inspection, so it’s incredibly fast for end users.</a:t>
            </a:r>
            <a:endParaRPr dirty="0"/>
          </a:p>
          <a:p>
            <a:pPr marL="457200" lvl="0" indent="-298450" algn="l" rtl="0">
              <a:spcBef>
                <a:spcPts val="0"/>
              </a:spcBef>
              <a:spcAft>
                <a:spcPts val="0"/>
              </a:spcAft>
              <a:buClr>
                <a:schemeClr val="dk1"/>
              </a:buClr>
              <a:buSzPts val="1100"/>
              <a:buChar char="●"/>
            </a:pPr>
            <a:r>
              <a:rPr lang="en" dirty="0">
                <a:solidFill>
                  <a:schemeClr val="dk1"/>
                </a:solidFill>
              </a:rPr>
              <a:t>You can allow/block DNS and HTTP requests according to your policy rules, and keep employees from running into threats on the Internet, with a secure web gateway.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But no secure web gateway can stop every attack, so we add additional threat defenses by isolating remote users’ browsing session in a secure container in the cloud.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This protects their devices from from unknown threats, and soon, you’ll be able to implement even more browser-specific controls….granular controls to stop data loss like blocking copy/paste, print, form fill, within a site.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Finally, we enforce Zero Trust application access to corporate applications, whether you rent or own them yourselves. </a:t>
            </a:r>
            <a:endParaRPr dirty="0">
              <a:solidFill>
                <a:schemeClr val="dk1"/>
              </a:solidFill>
            </a:endParaRPr>
          </a:p>
          <a:p>
            <a:pPr marL="457200" lvl="0" indent="-298450" algn="l" rtl="0">
              <a:spcBef>
                <a:spcPts val="0"/>
              </a:spcBef>
              <a:spcAft>
                <a:spcPts val="0"/>
              </a:spcAft>
              <a:buClr>
                <a:schemeClr val="dk1"/>
              </a:buClr>
              <a:buSzPts val="1100"/>
              <a:buChar char="●"/>
            </a:pPr>
            <a:r>
              <a:rPr lang="en" dirty="0">
                <a:solidFill>
                  <a:schemeClr val="dk1"/>
                </a:solidFill>
              </a:rPr>
              <a:t>Instead of “trusting” that users on the VPN, or with a specific IP address, should be able to connect to your applications, Zero Trust Application Access lets you to implement consistent, identity and context-based policies for application access.</a:t>
            </a:r>
            <a:endParaRPr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0"/>
        <p:cNvGrpSpPr/>
        <p:nvPr/>
      </p:nvGrpSpPr>
      <p:grpSpPr>
        <a:xfrm>
          <a:off x="0" y="0"/>
          <a:ext cx="0" cy="0"/>
          <a:chOff x="0" y="0"/>
          <a:chExt cx="0" cy="0"/>
        </a:xfrm>
      </p:grpSpPr>
      <p:sp>
        <p:nvSpPr>
          <p:cNvPr id="4511" name="Google Shape;4511;geb0d32e268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2" name="Google Shape;4512;geb0d32e268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222222"/>
                </a:solidFill>
              </a:rPr>
              <a:t>Slide goals: </a:t>
            </a:r>
            <a:endParaRPr b="1"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Cloudflare Access overview</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Customers may know us for protecting HTTP or web applications they’ve already orangeclouded, use this slide to show them the added breadth of everything we do now</a:t>
            </a:r>
            <a:endParaRPr dirty="0">
              <a:solidFill>
                <a:srgbClr val="222222"/>
              </a:solidFill>
            </a:endParaRPr>
          </a:p>
          <a:p>
            <a:pPr marL="0" lvl="0" indent="0" algn="l" rtl="0">
              <a:spcBef>
                <a:spcPts val="0"/>
              </a:spcBef>
              <a:spcAft>
                <a:spcPts val="0"/>
              </a:spcAft>
              <a:buNone/>
            </a:pPr>
            <a:endParaRPr dirty="0">
              <a:solidFill>
                <a:srgbClr val="222222"/>
              </a:solidFill>
            </a:endParaRPr>
          </a:p>
          <a:p>
            <a:pPr marL="0" lvl="0" indent="0" algn="l" rtl="0">
              <a:spcBef>
                <a:spcPts val="0"/>
              </a:spcBef>
              <a:spcAft>
                <a:spcPts val="0"/>
              </a:spcAft>
              <a:buNone/>
            </a:pPr>
            <a:r>
              <a:rPr lang="en" b="1" dirty="0">
                <a:solidFill>
                  <a:srgbClr val="222222"/>
                </a:solidFill>
              </a:rPr>
              <a:t>Core pitch talk track [135 words; 0:50 minute]</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Traditionally businesses have been using VPNs to connect their users to the their applications, from self hosted applications to SaaS applications. While it worked well in the past, it has networking as well as security challenges of its own.</a:t>
            </a:r>
          </a:p>
          <a:p>
            <a:pPr marL="457200" lvl="0" indent="-298450" algn="l" rtl="0">
              <a:spcBef>
                <a:spcPts val="0"/>
              </a:spcBef>
              <a:spcAft>
                <a:spcPts val="0"/>
              </a:spcAft>
              <a:buClr>
                <a:srgbClr val="222222"/>
              </a:buClr>
              <a:buSzPts val="1100"/>
              <a:buChar char="●"/>
            </a:pPr>
            <a:r>
              <a:rPr lang="en-US" dirty="0">
                <a:solidFill>
                  <a:srgbClr val="222222"/>
                </a:solidFill>
              </a:rPr>
              <a:t>Connecting users to applications over a VPN, or using IP-based lists, is a slow experience for users, and frustrating to manage for administrators. </a:t>
            </a:r>
          </a:p>
          <a:p>
            <a:pPr marL="457200" lvl="0" indent="-298450" algn="l" rtl="0">
              <a:spcBef>
                <a:spcPts val="0"/>
              </a:spcBef>
              <a:spcAft>
                <a:spcPts val="0"/>
              </a:spcAft>
              <a:buClr>
                <a:srgbClr val="222222"/>
              </a:buClr>
              <a:buSzPts val="1100"/>
              <a:buChar char="●"/>
            </a:pPr>
            <a:r>
              <a:rPr lang="en-US" dirty="0">
                <a:solidFill>
                  <a:srgbClr val="222222"/>
                </a:solidFill>
              </a:rPr>
              <a:t>VPNs can introduce risk of lateral movement, don’t check for device posture, and often have a limited ability to integrate with your identity providers to implement identity-and-context driven rules.</a:t>
            </a:r>
          </a:p>
          <a:p>
            <a:pPr marL="457200" lvl="0" indent="-298450" algn="l" rtl="0">
              <a:spcBef>
                <a:spcPts val="0"/>
              </a:spcBef>
              <a:spcAft>
                <a:spcPts val="0"/>
              </a:spcAft>
              <a:buClr>
                <a:srgbClr val="222222"/>
              </a:buClr>
              <a:buSzPts val="1100"/>
              <a:buChar char="●"/>
            </a:pPr>
            <a:endParaRPr lang="en"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That’s where CF-ZT-Network Access overcomes these challenges while making it more secure than ever.</a:t>
            </a:r>
          </a:p>
          <a:p>
            <a:pPr marL="457200" lvl="0" indent="-298450" algn="l" rtl="0">
              <a:spcBef>
                <a:spcPts val="0"/>
              </a:spcBef>
              <a:spcAft>
                <a:spcPts val="0"/>
              </a:spcAft>
              <a:buClr>
                <a:srgbClr val="222222"/>
              </a:buClr>
              <a:buSzPts val="1100"/>
              <a:buChar char="●"/>
            </a:pPr>
            <a:r>
              <a:rPr lang="en" dirty="0">
                <a:solidFill>
                  <a:srgbClr val="222222"/>
                </a:solidFill>
              </a:rPr>
              <a:t>The first step is deploying Zero Trust Network Access to reduce your reliance on a VPN and stop lateral movement by eliminating ingress points to your self-hosted apps.</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Instead of routing requests to your applications via a VPN to a faraway data centers, we send users requests and logins to your applications through Cloudflare’s network, in 250 locations around the world. </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Users can connect to self-hosted apps that are web- or SSH-based, plus SaaS apps, in their web browser.</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And they connect to internal IPs, hostnames or self-hosted apps that are not web-based or rely on RDP and thick clients through our device client.</a:t>
            </a:r>
            <a:endParaRPr dirty="0">
              <a:solidFill>
                <a:srgbClr val="222222"/>
              </a:solidFill>
            </a:endParaRPr>
          </a:p>
          <a:p>
            <a:pPr marL="457200" lvl="0" indent="-298450" algn="l" rtl="0">
              <a:spcBef>
                <a:spcPts val="0"/>
              </a:spcBef>
              <a:spcAft>
                <a:spcPts val="0"/>
              </a:spcAft>
              <a:buClr>
                <a:srgbClr val="222222"/>
              </a:buClr>
              <a:buSzPts val="1100"/>
              <a:buChar char="●"/>
            </a:pPr>
            <a:r>
              <a:rPr lang="en" dirty="0">
                <a:solidFill>
                  <a:srgbClr val="222222"/>
                </a:solidFill>
              </a:rPr>
              <a:t>Once the request reaches our network, Cloudflare verifies the identity, including specific authentication methods such as a hard token, device posture, and context like the origin’s country before they’re granted access to the resource.</a:t>
            </a:r>
            <a:endParaRPr dirty="0">
              <a:solidFill>
                <a:srgbClr val="222222"/>
              </a:solidFill>
            </a:endParaRPr>
          </a:p>
          <a:p>
            <a:pPr marL="0" lvl="0" indent="0" algn="l" rtl="0">
              <a:spcBef>
                <a:spcPts val="0"/>
              </a:spcBef>
              <a:spcAft>
                <a:spcPts val="0"/>
              </a:spcAft>
              <a:buNone/>
            </a:pPr>
            <a:endParaRPr dirty="0">
              <a:solidFill>
                <a:srgbClr val="222222"/>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213B-D0C8-49DE-AA2A-85A3B56804D0}"/>
              </a:ext>
            </a:extLst>
          </p:cNvPr>
          <p:cNvSpPr>
            <a:spLocks noGrp="1"/>
          </p:cNvSpPr>
          <p:nvPr>
            <p:ph type="ctrTitle" hasCustomPrompt="1"/>
          </p:nvPr>
        </p:nvSpPr>
        <p:spPr>
          <a:xfrm>
            <a:off x="1524000" y="1214438"/>
            <a:ext cx="9144000" cy="2387600"/>
          </a:xfrm>
        </p:spPr>
        <p:txBody>
          <a:bodyPr anchor="b">
            <a:normAutofit/>
          </a:bodyPr>
          <a:lstStyle>
            <a:lvl1pPr algn="ctr">
              <a:defRPr sz="4400"/>
            </a:lvl1pPr>
          </a:lstStyle>
          <a:p>
            <a:r>
              <a:rPr lang="en-US"/>
              <a:t>Click to edit Master title style</a:t>
            </a:r>
            <a:br>
              <a:rPr lang="en-US"/>
            </a:br>
            <a:endParaRPr lang="en-IN"/>
          </a:p>
        </p:txBody>
      </p:sp>
      <p:sp>
        <p:nvSpPr>
          <p:cNvPr id="3" name="Subtitle 2">
            <a:extLst>
              <a:ext uri="{FF2B5EF4-FFF2-40B4-BE49-F238E27FC236}">
                <a16:creationId xmlns:a16="http://schemas.microsoft.com/office/drawing/2014/main" id="{603893C7-C038-439B-BEEE-21C1676852A8}"/>
              </a:ext>
            </a:extLst>
          </p:cNvPr>
          <p:cNvSpPr>
            <a:spLocks noGrp="1"/>
          </p:cNvSpPr>
          <p:nvPr>
            <p:ph type="subTitle" idx="1"/>
          </p:nvPr>
        </p:nvSpPr>
        <p:spPr>
          <a:xfrm>
            <a:off x="0" y="3602038"/>
            <a:ext cx="12192000" cy="1655762"/>
          </a:xfrm>
        </p:spPr>
        <p:txBody>
          <a:bodyPr/>
          <a:lstStyle>
            <a:lvl1pPr marL="0" indent="0" algn="ctr">
              <a:lnSpc>
                <a:spcPct val="100000"/>
              </a:lnSpc>
              <a:spcBef>
                <a:spcPts val="0"/>
              </a:spcBef>
              <a:buNone/>
              <a:defRPr sz="2400">
                <a:latin typeface="Sarala" panose="00000500000000000000" pitchFamily="2" charset="0"/>
                <a:cs typeface="Sarala"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8070E91A-6BC8-415D-AF20-E9AC76C9C554}"/>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Tree>
    <p:extLst>
      <p:ext uri="{BB962C8B-B14F-4D97-AF65-F5344CB8AC3E}">
        <p14:creationId xmlns:p14="http://schemas.microsoft.com/office/powerpoint/2010/main" val="2743910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Blank_For_Architech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DC2B5F5-10FA-4724-9B79-5F83AAC9139F}"/>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6" name="Title 1">
            <a:extLst>
              <a:ext uri="{FF2B5EF4-FFF2-40B4-BE49-F238E27FC236}">
                <a16:creationId xmlns:a16="http://schemas.microsoft.com/office/drawing/2014/main" id="{81F639BA-7D99-491D-9AEF-FDE1E4DC9B31}"/>
              </a:ext>
            </a:extLst>
          </p:cNvPr>
          <p:cNvSpPr>
            <a:spLocks noGrp="1"/>
          </p:cNvSpPr>
          <p:nvPr>
            <p:ph type="title"/>
          </p:nvPr>
        </p:nvSpPr>
        <p:spPr>
          <a:xfrm>
            <a:off x="345850" y="48037"/>
            <a:ext cx="11007950" cy="1325563"/>
          </a:xfrm>
        </p:spPr>
        <p:txBody>
          <a:bodyPr>
            <a:normAutofit/>
          </a:bodyPr>
          <a:lstStyle>
            <a:lvl1pPr>
              <a:defRPr sz="2800">
                <a:solidFill>
                  <a:schemeClr val="tx1">
                    <a:lumMod val="85000"/>
                    <a:lumOff val="15000"/>
                  </a:schemeClr>
                </a:solidFill>
              </a:defRPr>
            </a:lvl1pPr>
          </a:lstStyle>
          <a:p>
            <a:r>
              <a:rPr lang="en-US"/>
              <a:t>Click to edit Master title style</a:t>
            </a:r>
            <a:endParaRPr lang="en-IN"/>
          </a:p>
        </p:txBody>
      </p:sp>
      <p:sp>
        <p:nvSpPr>
          <p:cNvPr id="9" name="Footer Placeholder 4">
            <a:extLst>
              <a:ext uri="{FF2B5EF4-FFF2-40B4-BE49-F238E27FC236}">
                <a16:creationId xmlns:a16="http://schemas.microsoft.com/office/drawing/2014/main" id="{C927552B-D071-4CFD-9799-4540A1661A80}"/>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
        <p:nvSpPr>
          <p:cNvPr id="8" name="Content Placeholder 2">
            <a:extLst>
              <a:ext uri="{FF2B5EF4-FFF2-40B4-BE49-F238E27FC236}">
                <a16:creationId xmlns:a16="http://schemas.microsoft.com/office/drawing/2014/main" id="{475CCAFC-00E1-4C05-8E00-93876216CCFA}"/>
              </a:ext>
            </a:extLst>
          </p:cNvPr>
          <p:cNvSpPr>
            <a:spLocks noGrp="1"/>
          </p:cNvSpPr>
          <p:nvPr>
            <p:ph idx="1"/>
          </p:nvPr>
        </p:nvSpPr>
        <p:spPr>
          <a:xfrm>
            <a:off x="334963" y="1370961"/>
            <a:ext cx="11522075" cy="4174434"/>
          </a:xfrm>
        </p:spPr>
        <p:txBody>
          <a:bodyPr/>
          <a:lstStyle>
            <a:lvl1pPr marL="457200" indent="-457200">
              <a:buClr>
                <a:srgbClr val="FF8C00"/>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1pPr>
            <a:lvl2pPr marL="800100" indent="-342900">
              <a:buClr>
                <a:srgbClr val="FF8C00"/>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2pPr>
            <a:lvl3pPr marL="1257300" indent="-342900">
              <a:buClr>
                <a:srgbClr val="FF8C00"/>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3pPr>
            <a:lvl4pPr marL="1657350" indent="-285750">
              <a:buClr>
                <a:srgbClr val="FF8C00"/>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4pPr>
            <a:lvl5pPr marL="2114550" indent="-285750">
              <a:buClr>
                <a:srgbClr val="FF8C00"/>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a:t>
            </a:r>
            <a:r>
              <a:rPr lang="en-US" err="1"/>
              <a:t>levelC</a:t>
            </a:r>
            <a:endParaRPr lang="en-IN"/>
          </a:p>
        </p:txBody>
      </p:sp>
    </p:spTree>
    <p:extLst>
      <p:ext uri="{BB962C8B-B14F-4D97-AF65-F5344CB8AC3E}">
        <p14:creationId xmlns:p14="http://schemas.microsoft.com/office/powerpoint/2010/main" val="615955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For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334DE654-C3FC-47AE-8F80-555E616FA34D}"/>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4" name="Footer Placeholder 4">
            <a:extLst>
              <a:ext uri="{FF2B5EF4-FFF2-40B4-BE49-F238E27FC236}">
                <a16:creationId xmlns:a16="http://schemas.microsoft.com/office/drawing/2014/main" id="{C91B00E3-904F-4587-AD27-9637F06975D0}"/>
              </a:ext>
            </a:extLst>
          </p:cNvPr>
          <p:cNvSpPr>
            <a:spLocks noGrp="1"/>
          </p:cNvSpPr>
          <p:nvPr>
            <p:ph type="ftr" sz="quarter" idx="3"/>
          </p:nvPr>
        </p:nvSpPr>
        <p:spPr>
          <a:xfrm>
            <a:off x="83820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70387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p:txBody>
          <a:bodyPr/>
          <a:lstStyle>
            <a:lvl1pPr algn="ctr">
              <a:defRPr>
                <a:solidFill>
                  <a:schemeClr val="tx1">
                    <a:lumMod val="85000"/>
                    <a:lumOff val="15000"/>
                  </a:schemeClr>
                </a:solidFill>
              </a:defRPr>
            </a:lvl1pPr>
          </a:lstStyle>
          <a:p>
            <a:r>
              <a:rPr lang="en-US"/>
              <a:t>Click to edit Master title style</a:t>
            </a:r>
            <a:endParaRPr lang="en-IN"/>
          </a:p>
        </p:txBody>
      </p:sp>
      <p:sp>
        <p:nvSpPr>
          <p:cNvPr id="8" name="Slide Number Placeholder 5">
            <a:extLst>
              <a:ext uri="{FF2B5EF4-FFF2-40B4-BE49-F238E27FC236}">
                <a16:creationId xmlns:a16="http://schemas.microsoft.com/office/drawing/2014/main" id="{1EC8A1DE-50F4-499D-805F-F38E884F18DC}"/>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7" name="Footer Placeholder 4">
            <a:extLst>
              <a:ext uri="{FF2B5EF4-FFF2-40B4-BE49-F238E27FC236}">
                <a16:creationId xmlns:a16="http://schemas.microsoft.com/office/drawing/2014/main" id="{03A0BEC3-61B7-45DC-91BD-8ED120AA57F8}"/>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681026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350F-FB33-4804-8F2B-25677327A5C6}"/>
              </a:ext>
            </a:extLst>
          </p:cNvPr>
          <p:cNvSpPr>
            <a:spLocks noGrp="1"/>
          </p:cNvSpPr>
          <p:nvPr>
            <p:ph type="title"/>
          </p:nvPr>
        </p:nvSpPr>
        <p:spPr/>
        <p:txBody>
          <a:bodyPr>
            <a:normAutofit/>
          </a:bodyPr>
          <a:lstStyle>
            <a:lvl1pPr>
              <a:defRPr sz="2800">
                <a:solidFill>
                  <a:schemeClr val="bg1"/>
                </a:solidFill>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EF5844-6A87-413A-86D5-C87069DFE986}"/>
              </a:ext>
            </a:extLst>
          </p:cNvPr>
          <p:cNvSpPr>
            <a:spLocks noGrp="1"/>
          </p:cNvSpPr>
          <p:nvPr>
            <p:ph idx="1"/>
          </p:nvPr>
        </p:nvSpPr>
        <p:spPr/>
        <p:txBody>
          <a:bodyPr/>
          <a:lstStyle>
            <a:lvl1pPr marL="228600" indent="-228600">
              <a:buClr>
                <a:srgbClr val="FF8C00"/>
              </a:buClr>
              <a:buSzPct val="80000"/>
              <a:buFont typeface="Wingdings" panose="05000000000000000000" pitchFamily="2" charset="2"/>
              <a:buChar char="§"/>
              <a:defRPr>
                <a:solidFill>
                  <a:schemeClr val="bg1"/>
                </a:solidFill>
                <a:latin typeface="Sarala" panose="00000500000000000000" pitchFamily="2" charset="0"/>
                <a:cs typeface="Sarala" panose="00000500000000000000" pitchFamily="2" charset="0"/>
              </a:defRPr>
            </a:lvl1pPr>
            <a:lvl2pPr marL="685800" indent="-228600">
              <a:buClr>
                <a:srgbClr val="FF8C00"/>
              </a:buClr>
              <a:buSzPct val="80000"/>
              <a:buFont typeface="Wingdings" panose="05000000000000000000" pitchFamily="2" charset="2"/>
              <a:buChar char="§"/>
              <a:defRPr>
                <a:solidFill>
                  <a:schemeClr val="bg1"/>
                </a:solidFill>
                <a:latin typeface="Sarala" panose="00000500000000000000" pitchFamily="2" charset="0"/>
                <a:cs typeface="Sarala" panose="00000500000000000000" pitchFamily="2" charset="0"/>
              </a:defRPr>
            </a:lvl2pPr>
            <a:lvl3pPr marL="1143000" indent="-228600">
              <a:buClr>
                <a:srgbClr val="FF8C00"/>
              </a:buClr>
              <a:buSzPct val="80000"/>
              <a:buFont typeface="Wingdings" panose="05000000000000000000" pitchFamily="2" charset="2"/>
              <a:buChar char="§"/>
              <a:defRPr>
                <a:solidFill>
                  <a:schemeClr val="bg1"/>
                </a:solidFill>
                <a:latin typeface="Sarala" panose="00000500000000000000" pitchFamily="2" charset="0"/>
                <a:cs typeface="Sarala" panose="00000500000000000000" pitchFamily="2" charset="0"/>
              </a:defRPr>
            </a:lvl3pPr>
            <a:lvl4pPr marL="1600200" indent="-228600">
              <a:buClr>
                <a:srgbClr val="FF8C00"/>
              </a:buClr>
              <a:buSzPct val="80000"/>
              <a:buFont typeface="Wingdings" panose="05000000000000000000" pitchFamily="2" charset="2"/>
              <a:buChar char="§"/>
              <a:defRPr>
                <a:solidFill>
                  <a:schemeClr val="bg1"/>
                </a:solidFill>
                <a:latin typeface="Sarala" panose="00000500000000000000" pitchFamily="2" charset="0"/>
                <a:cs typeface="Sarala" panose="00000500000000000000" pitchFamily="2" charset="0"/>
              </a:defRPr>
            </a:lvl4pPr>
            <a:lvl5pPr marL="2057400" indent="-228600">
              <a:buClr>
                <a:srgbClr val="FF8C00"/>
              </a:buClr>
              <a:buSzPct val="80000"/>
              <a:buFont typeface="Wingdings" panose="05000000000000000000" pitchFamily="2" charset="2"/>
              <a:buChar char="§"/>
              <a:defRPr>
                <a:solidFill>
                  <a:schemeClr val="bg1"/>
                </a:solidFill>
                <a:latin typeface="Sarala" panose="00000500000000000000" pitchFamily="2" charset="0"/>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Slide Number Placeholder 5">
            <a:extLst>
              <a:ext uri="{FF2B5EF4-FFF2-40B4-BE49-F238E27FC236}">
                <a16:creationId xmlns:a16="http://schemas.microsoft.com/office/drawing/2014/main" id="{D907C7B1-BC76-434B-B01A-0046561D353F}"/>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9" name="Footer Placeholder 4">
            <a:extLst>
              <a:ext uri="{FF2B5EF4-FFF2-40B4-BE49-F238E27FC236}">
                <a16:creationId xmlns:a16="http://schemas.microsoft.com/office/drawing/2014/main" id="{A203E9B4-FFEB-4284-9230-3BE7A177490D}"/>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799309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4_Title Only (Partn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a:xfrm>
            <a:off x="838200" y="2766218"/>
            <a:ext cx="10515600" cy="1325563"/>
          </a:xfrm>
        </p:spPr>
        <p:txBody>
          <a:bodyPr>
            <a:normAutofit/>
          </a:bodyPr>
          <a:lstStyle>
            <a:lvl1pPr algn="ctr">
              <a:defRPr sz="2400" b="1">
                <a:solidFill>
                  <a:schemeClr val="tx1">
                    <a:lumMod val="85000"/>
                    <a:lumOff val="15000"/>
                  </a:schemeClr>
                </a:solidFill>
                <a:latin typeface="Montserrat" panose="00000500000000000000" pitchFamily="2" charset="0"/>
              </a:defRPr>
            </a:lvl1pPr>
          </a:lstStyle>
          <a:p>
            <a:r>
              <a:rPr lang="en-US"/>
              <a:t>Click to edit Master title style</a:t>
            </a:r>
            <a:endParaRPr lang="en-IN"/>
          </a:p>
        </p:txBody>
      </p:sp>
      <p:sp>
        <p:nvSpPr>
          <p:cNvPr id="8" name="Slide Number Placeholder 5">
            <a:extLst>
              <a:ext uri="{FF2B5EF4-FFF2-40B4-BE49-F238E27FC236}">
                <a16:creationId xmlns:a16="http://schemas.microsoft.com/office/drawing/2014/main" id="{0081FDAF-29AB-465B-AFF6-F1566C0ED26A}"/>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7" name="Footer Placeholder 4">
            <a:extLst>
              <a:ext uri="{FF2B5EF4-FFF2-40B4-BE49-F238E27FC236}">
                <a16:creationId xmlns:a16="http://schemas.microsoft.com/office/drawing/2014/main" id="{9899DEB9-81DD-425D-8CC0-431091E576A9}"/>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9849314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FF723-9B26-4C0E-80CA-29D30142F70D}"/>
              </a:ext>
            </a:extLst>
          </p:cNvPr>
          <p:cNvSpPr>
            <a:spLocks noGrp="1"/>
          </p:cNvSpPr>
          <p:nvPr>
            <p:ph type="title"/>
          </p:nvPr>
        </p:nvSpPr>
        <p:spPr>
          <a:xfrm>
            <a:off x="839788" y="457200"/>
            <a:ext cx="3932237" cy="1600200"/>
          </a:xfrm>
        </p:spPr>
        <p:txBody>
          <a:bodyPr anchor="b"/>
          <a:lstStyle>
            <a:lvl1pPr>
              <a:defRPr sz="3200">
                <a:solidFill>
                  <a:schemeClr val="tx1">
                    <a:lumMod val="85000"/>
                    <a:lumOff val="15000"/>
                  </a:schemeClr>
                </a:solidFill>
              </a:defRPr>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23E5B71-5A7B-4755-A18C-17DE37241B98}"/>
              </a:ext>
            </a:extLst>
          </p:cNvPr>
          <p:cNvSpPr>
            <a:spLocks noGrp="1"/>
          </p:cNvSpPr>
          <p:nvPr>
            <p:ph idx="1"/>
          </p:nvPr>
        </p:nvSpPr>
        <p:spPr>
          <a:xfrm>
            <a:off x="5183188" y="987425"/>
            <a:ext cx="6172200" cy="4873625"/>
          </a:xfrm>
        </p:spPr>
        <p:txBody>
          <a:bodyPr>
            <a:normAutofit/>
          </a:bodyPr>
          <a:lstStyle>
            <a:lvl1pPr marL="228600" indent="-228600">
              <a:buClr>
                <a:srgbClr val="FF8C00"/>
              </a:buClr>
              <a:buSzPct val="80000"/>
              <a:buFont typeface="Wingdings" panose="05000000000000000000" pitchFamily="2" charset="2"/>
              <a:buChar char="§"/>
              <a:defRPr sz="2800">
                <a:solidFill>
                  <a:schemeClr val="tx1">
                    <a:lumMod val="85000"/>
                    <a:lumOff val="15000"/>
                  </a:schemeClr>
                </a:solidFill>
                <a:latin typeface="Sarala" panose="00000500000000000000" pitchFamily="2" charset="0"/>
                <a:cs typeface="Sarala" panose="00000500000000000000" pitchFamily="2" charset="0"/>
              </a:defRPr>
            </a:lvl1pPr>
            <a:lvl2pPr marL="685800" indent="-228600">
              <a:buClr>
                <a:srgbClr val="FF8C00"/>
              </a:buClr>
              <a:buSzPct val="80000"/>
              <a:buFont typeface="Wingdings" panose="05000000000000000000" pitchFamily="2" charset="2"/>
              <a:buChar char="§"/>
              <a:defRPr sz="2400">
                <a:solidFill>
                  <a:schemeClr val="tx1">
                    <a:lumMod val="85000"/>
                    <a:lumOff val="15000"/>
                  </a:schemeClr>
                </a:solidFill>
                <a:latin typeface="Sarala" panose="00000500000000000000" pitchFamily="2" charset="0"/>
                <a:cs typeface="Sarala" panose="00000500000000000000" pitchFamily="2" charset="0"/>
              </a:defRPr>
            </a:lvl2pPr>
            <a:lvl3pPr marL="1143000" indent="-228600">
              <a:buClr>
                <a:srgbClr val="FF8C00"/>
              </a:buClr>
              <a:buSzPct val="80000"/>
              <a:buFont typeface="Wingdings" panose="05000000000000000000" pitchFamily="2" charset="2"/>
              <a:buChar char="§"/>
              <a:defRPr sz="2000">
                <a:solidFill>
                  <a:schemeClr val="tx1">
                    <a:lumMod val="85000"/>
                    <a:lumOff val="15000"/>
                  </a:schemeClr>
                </a:solidFill>
                <a:latin typeface="Sarala" panose="00000500000000000000" pitchFamily="2" charset="0"/>
                <a:cs typeface="Sarala" panose="00000500000000000000" pitchFamily="2" charset="0"/>
              </a:defRPr>
            </a:lvl3pPr>
            <a:lvl4pPr marL="1600200" indent="-228600">
              <a:buClr>
                <a:srgbClr val="FF8C00"/>
              </a:buClr>
              <a:buSzPct val="80000"/>
              <a:buFont typeface="Wingdings" panose="05000000000000000000" pitchFamily="2" charset="2"/>
              <a:buChar char="§"/>
              <a:defRPr sz="1800">
                <a:solidFill>
                  <a:schemeClr val="tx1">
                    <a:lumMod val="85000"/>
                    <a:lumOff val="15000"/>
                  </a:schemeClr>
                </a:solidFill>
                <a:latin typeface="Sarala" panose="00000500000000000000" pitchFamily="2" charset="0"/>
                <a:cs typeface="Sarala" panose="00000500000000000000" pitchFamily="2" charset="0"/>
              </a:defRPr>
            </a:lvl4pPr>
            <a:lvl5pPr marL="2057400" indent="-228600">
              <a:buClr>
                <a:srgbClr val="FF8C00"/>
              </a:buClr>
              <a:buSzPct val="80000"/>
              <a:buFont typeface="Wingdings" panose="05000000000000000000" pitchFamily="2" charset="2"/>
              <a:buChar char="§"/>
              <a:defRPr sz="1800">
                <a:solidFill>
                  <a:schemeClr val="tx1">
                    <a:lumMod val="85000"/>
                    <a:lumOff val="15000"/>
                  </a:schemeClr>
                </a:solidFill>
                <a:latin typeface="Sarala" panose="00000500000000000000" pitchFamily="2" charset="0"/>
                <a:cs typeface="Sarala" panose="00000500000000000000" pitchFamily="2"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8EAE204-D352-4A5A-9797-1A0CE6F96E7A}"/>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85000"/>
                    <a:lumOff val="15000"/>
                  </a:schemeClr>
                </a:solidFill>
                <a:latin typeface="Sarala" panose="00000500000000000000" pitchFamily="2" charset="0"/>
                <a:cs typeface="Sarala" panose="000005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072DF783-EE4C-4947-AB49-1213039AEDBB}"/>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7" name="Footer Placeholder 4">
            <a:extLst>
              <a:ext uri="{FF2B5EF4-FFF2-40B4-BE49-F238E27FC236}">
                <a16:creationId xmlns:a16="http://schemas.microsoft.com/office/drawing/2014/main" id="{21F2EF2F-105C-4E6B-BED7-B8FF064C8DD9}"/>
              </a:ext>
            </a:extLst>
          </p:cNvPr>
          <p:cNvSpPr>
            <a:spLocks noGrp="1"/>
          </p:cNvSpPr>
          <p:nvPr>
            <p:ph type="ftr" sz="quarter" idx="3"/>
          </p:nvPr>
        </p:nvSpPr>
        <p:spPr>
          <a:xfrm>
            <a:off x="83820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763660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2A88-8885-4732-924E-193BDD62004B}"/>
              </a:ext>
            </a:extLst>
          </p:cNvPr>
          <p:cNvSpPr>
            <a:spLocks noGrp="1"/>
          </p:cNvSpPr>
          <p:nvPr>
            <p:ph type="title"/>
          </p:nvPr>
        </p:nvSpPr>
        <p:spPr>
          <a:xfrm>
            <a:off x="839788" y="457200"/>
            <a:ext cx="3932237" cy="1600200"/>
          </a:xfrm>
        </p:spPr>
        <p:txBody>
          <a:bodyPr anchor="b"/>
          <a:lstStyle>
            <a:lvl1pPr>
              <a:defRPr sz="3200">
                <a:solidFill>
                  <a:schemeClr val="tx1">
                    <a:lumMod val="85000"/>
                    <a:lumOff val="15000"/>
                  </a:schemeClr>
                </a:solidFill>
              </a:defRPr>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6790C6F-1355-47E7-B954-AB622C80F0EE}"/>
              </a:ext>
            </a:extLst>
          </p:cNvPr>
          <p:cNvSpPr>
            <a:spLocks noGrp="1"/>
          </p:cNvSpPr>
          <p:nvPr>
            <p:ph type="pic" idx="1"/>
          </p:nvPr>
        </p:nvSpPr>
        <p:spPr>
          <a:xfrm>
            <a:off x="5183188" y="987425"/>
            <a:ext cx="6172200" cy="4873625"/>
          </a:xfrm>
        </p:spPr>
        <p:txBody>
          <a:bodyPr/>
          <a:lstStyle>
            <a:lvl1pPr marL="0" indent="0">
              <a:buNone/>
              <a:defRPr sz="3200">
                <a:solidFill>
                  <a:schemeClr val="tx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DB13872-CF20-49CF-BA38-0E61A7114E1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85000"/>
                    <a:lumOff val="15000"/>
                  </a:schemeClr>
                </a:solidFill>
                <a:latin typeface="Sarala" panose="00000500000000000000" pitchFamily="2" charset="0"/>
                <a:cs typeface="Sarala" panose="000005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B768FF7C-EC40-46EC-8F09-99E3278190DD}"/>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7" name="Footer Placeholder 4">
            <a:extLst>
              <a:ext uri="{FF2B5EF4-FFF2-40B4-BE49-F238E27FC236}">
                <a16:creationId xmlns:a16="http://schemas.microsoft.com/office/drawing/2014/main" id="{FB1FD173-962B-4501-B90B-358DBD4D2703}"/>
              </a:ext>
            </a:extLst>
          </p:cNvPr>
          <p:cNvSpPr>
            <a:spLocks noGrp="1"/>
          </p:cNvSpPr>
          <p:nvPr>
            <p:ph type="ftr" sz="quarter" idx="3"/>
          </p:nvPr>
        </p:nvSpPr>
        <p:spPr>
          <a:xfrm>
            <a:off x="83820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3287833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Cover Slide- White Bg">
    <p:bg>
      <p:bgPr>
        <a:solidFill>
          <a:srgbClr val="FFFFFF"/>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35646" y="5536747"/>
            <a:ext cx="7227721" cy="423915"/>
          </a:xfrm>
          <a:prstGeom prst="rect">
            <a:avLst/>
          </a:prstGeom>
        </p:spPr>
        <p:txBody>
          <a:bodyPr anchor="t">
            <a:normAutofit/>
          </a:bodyPr>
          <a:lstStyle>
            <a:lvl1pPr algn="l">
              <a:defRPr sz="2750" b="1" i="1">
                <a:solidFill>
                  <a:schemeClr val="tx1">
                    <a:lumMod val="85000"/>
                    <a:lumOff val="15000"/>
                  </a:schemeClr>
                </a:solidFill>
                <a:latin typeface="Montserrat" panose="00000500000000000000" pitchFamily="2" charset="0"/>
                <a:cs typeface="Montserrat" panose="00000500000000000000" pitchFamily="2" charset="0"/>
              </a:defRPr>
            </a:lvl1pPr>
          </a:lstStyle>
          <a:p>
            <a:r>
              <a:rPr lang="en-US"/>
              <a:t>Click to edit Master title style</a:t>
            </a:r>
          </a:p>
        </p:txBody>
      </p:sp>
      <p:sp>
        <p:nvSpPr>
          <p:cNvPr id="9" name="Subtitle 2"/>
          <p:cNvSpPr>
            <a:spLocks noGrp="1"/>
          </p:cNvSpPr>
          <p:nvPr>
            <p:ph type="subTitle" idx="1"/>
          </p:nvPr>
        </p:nvSpPr>
        <p:spPr>
          <a:xfrm>
            <a:off x="335646" y="6008859"/>
            <a:ext cx="7227721" cy="467675"/>
          </a:xfrm>
          <a:prstGeom prst="rect">
            <a:avLst/>
          </a:prstGeom>
        </p:spPr>
        <p:txBody>
          <a:bodyPr>
            <a:normAutofit/>
          </a:bodyPr>
          <a:lstStyle>
            <a:lvl1pPr marL="0" indent="0" algn="l">
              <a:buNone/>
              <a:defRPr sz="1600">
                <a:solidFill>
                  <a:srgbClr val="04756F"/>
                </a:solidFill>
                <a:latin typeface="Sarala" panose="00000500000000000000" pitchFamily="2" charset="0"/>
                <a:cs typeface="Sarala" panose="00000500000000000000" pitchFamily="2" charset="0"/>
              </a:defRPr>
            </a:lvl1pPr>
            <a:lvl2pPr marL="479009" indent="0" algn="ctr">
              <a:buNone/>
              <a:defRPr>
                <a:solidFill>
                  <a:schemeClr val="tx1">
                    <a:tint val="75000"/>
                  </a:schemeClr>
                </a:solidFill>
              </a:defRPr>
            </a:lvl2pPr>
            <a:lvl3pPr marL="958017" indent="0" algn="ctr">
              <a:buNone/>
              <a:defRPr>
                <a:solidFill>
                  <a:schemeClr val="tx1">
                    <a:tint val="75000"/>
                  </a:schemeClr>
                </a:solidFill>
              </a:defRPr>
            </a:lvl3pPr>
            <a:lvl4pPr marL="1437026" indent="0" algn="ctr">
              <a:buNone/>
              <a:defRPr>
                <a:solidFill>
                  <a:schemeClr val="tx1">
                    <a:tint val="75000"/>
                  </a:schemeClr>
                </a:solidFill>
              </a:defRPr>
            </a:lvl4pPr>
            <a:lvl5pPr marL="1916034" indent="0" algn="ctr">
              <a:buNone/>
              <a:defRPr>
                <a:solidFill>
                  <a:schemeClr val="tx1">
                    <a:tint val="75000"/>
                  </a:schemeClr>
                </a:solidFill>
              </a:defRPr>
            </a:lvl5pPr>
            <a:lvl6pPr marL="2395042" indent="0" algn="ctr">
              <a:buNone/>
              <a:defRPr>
                <a:solidFill>
                  <a:schemeClr val="tx1">
                    <a:tint val="75000"/>
                  </a:schemeClr>
                </a:solidFill>
              </a:defRPr>
            </a:lvl6pPr>
            <a:lvl7pPr marL="2874051" indent="0" algn="ctr">
              <a:buNone/>
              <a:defRPr>
                <a:solidFill>
                  <a:schemeClr val="tx1">
                    <a:tint val="75000"/>
                  </a:schemeClr>
                </a:solidFill>
              </a:defRPr>
            </a:lvl7pPr>
            <a:lvl8pPr marL="3353059" indent="0" algn="ctr">
              <a:buNone/>
              <a:defRPr>
                <a:solidFill>
                  <a:schemeClr val="tx1">
                    <a:tint val="75000"/>
                  </a:schemeClr>
                </a:solidFill>
              </a:defRPr>
            </a:lvl8pPr>
            <a:lvl9pPr marL="3832068" indent="0" algn="ctr">
              <a:buNone/>
              <a:defRPr>
                <a:solidFill>
                  <a:schemeClr val="tx1">
                    <a:tint val="75000"/>
                  </a:schemeClr>
                </a:solidFill>
              </a:defRPr>
            </a:lvl9pPr>
          </a:lstStyle>
          <a:p>
            <a:r>
              <a:rPr lang="en-US"/>
              <a:t>Click to edit Master subtitle style</a:t>
            </a:r>
          </a:p>
        </p:txBody>
      </p:sp>
      <p:pic>
        <p:nvPicPr>
          <p:cNvPr id="8" name="Picture 7">
            <a:extLst>
              <a:ext uri="{FF2B5EF4-FFF2-40B4-BE49-F238E27FC236}">
                <a16:creationId xmlns:a16="http://schemas.microsoft.com/office/drawing/2014/main" id="{EDEC8BD7-DE67-4D87-BA0B-409BCCB1F78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35809"/>
          <a:stretch/>
        </p:blipFill>
        <p:spPr>
          <a:xfrm>
            <a:off x="0" y="-403123"/>
            <a:ext cx="12192000" cy="5209308"/>
          </a:xfrm>
          <a:prstGeom prst="rect">
            <a:avLst/>
          </a:prstGeom>
        </p:spPr>
      </p:pic>
      <p:pic>
        <p:nvPicPr>
          <p:cNvPr id="4" name="Picture 3">
            <a:extLst>
              <a:ext uri="{FF2B5EF4-FFF2-40B4-BE49-F238E27FC236}">
                <a16:creationId xmlns:a16="http://schemas.microsoft.com/office/drawing/2014/main" id="{1411F625-8371-41F9-B1C6-238CD31F21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350477" y="5165787"/>
            <a:ext cx="2505877" cy="370960"/>
          </a:xfrm>
          <a:prstGeom prst="rect">
            <a:avLst/>
          </a:prstGeom>
        </p:spPr>
      </p:pic>
    </p:spTree>
    <p:extLst>
      <p:ext uri="{BB962C8B-B14F-4D97-AF65-F5344CB8AC3E}">
        <p14:creationId xmlns:p14="http://schemas.microsoft.com/office/powerpoint/2010/main" val="618569501"/>
      </p:ext>
    </p:extLst>
  </p:cSld>
  <p:clrMapOvr>
    <a:masterClrMapping/>
  </p:clrMapOvr>
  <p:transition spd="med"/>
  <p:extLst>
    <p:ext uri="{DCECCB84-F9BA-43D5-87BE-67443E8EF086}">
      <p15:sldGuideLst xmlns:p15="http://schemas.microsoft.com/office/powerpoint/2012/main">
        <p15:guide id="1" orient="horz" pos="327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 Content – 1 Column">
  <p:cSld name="3 | Content – 1 Column">
    <p:bg>
      <p:bgPr>
        <a:solidFill>
          <a:srgbClr val="FFFFFF"/>
        </a:solidFill>
        <a:effectLst/>
      </p:bgPr>
    </p:bg>
    <p:spTree>
      <p:nvGrpSpPr>
        <p:cNvPr id="1" name="Shape 2229"/>
        <p:cNvGrpSpPr/>
        <p:nvPr/>
      </p:nvGrpSpPr>
      <p:grpSpPr>
        <a:xfrm>
          <a:off x="0" y="0"/>
          <a:ext cx="0" cy="0"/>
          <a:chOff x="0" y="0"/>
          <a:chExt cx="0" cy="0"/>
        </a:xfrm>
      </p:grpSpPr>
      <p:sp>
        <p:nvSpPr>
          <p:cNvPr id="2230" name="Google Shape;2230;p265"/>
          <p:cNvSpPr txBox="1">
            <a:spLocks noGrp="1"/>
          </p:cNvSpPr>
          <p:nvPr>
            <p:ph type="title"/>
          </p:nvPr>
        </p:nvSpPr>
        <p:spPr>
          <a:xfrm>
            <a:off x="319067" y="1145200"/>
            <a:ext cx="11554000" cy="476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2533"/>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31" name="Google Shape;2231;p265"/>
          <p:cNvCxnSpPr/>
          <p:nvPr/>
        </p:nvCxnSpPr>
        <p:spPr>
          <a:xfrm>
            <a:off x="319065" y="952533"/>
            <a:ext cx="11554000" cy="0"/>
          </a:xfrm>
          <a:prstGeom prst="straightConnector1">
            <a:avLst/>
          </a:prstGeom>
          <a:noFill/>
          <a:ln w="9525" cap="flat" cmpd="sng">
            <a:solidFill>
              <a:schemeClr val="dk1"/>
            </a:solidFill>
            <a:prstDash val="solid"/>
            <a:miter lim="400000"/>
            <a:headEnd type="none" w="sm" len="sm"/>
            <a:tailEnd type="none" w="sm" len="sm"/>
          </a:ln>
        </p:spPr>
      </p:cxnSp>
      <p:pic>
        <p:nvPicPr>
          <p:cNvPr id="2232" name="Google Shape;2232;p265" descr="Image"/>
          <p:cNvPicPr preferRelativeResize="0"/>
          <p:nvPr/>
        </p:nvPicPr>
        <p:blipFill rotWithShape="1">
          <a:blip r:embed="rId2">
            <a:alphaModFix/>
          </a:blip>
          <a:srcRect/>
          <a:stretch/>
        </p:blipFill>
        <p:spPr>
          <a:xfrm>
            <a:off x="10474662" y="316227"/>
            <a:ext cx="1434253" cy="476251"/>
          </a:xfrm>
          <a:prstGeom prst="rect">
            <a:avLst/>
          </a:prstGeom>
          <a:noFill/>
          <a:ln>
            <a:noFill/>
          </a:ln>
        </p:spPr>
      </p:pic>
      <p:sp>
        <p:nvSpPr>
          <p:cNvPr id="2233" name="Google Shape;2233;p265"/>
          <p:cNvSpPr txBox="1">
            <a:spLocks noGrp="1"/>
          </p:cNvSpPr>
          <p:nvPr>
            <p:ph type="body" idx="1"/>
          </p:nvPr>
        </p:nvSpPr>
        <p:spPr>
          <a:xfrm>
            <a:off x="319200" y="1814400"/>
            <a:ext cx="11554000" cy="4410000"/>
          </a:xfrm>
          <a:prstGeom prst="rect">
            <a:avLst/>
          </a:prstGeom>
          <a:noFill/>
          <a:ln>
            <a:noFill/>
          </a:ln>
        </p:spPr>
        <p:txBody>
          <a:bodyPr spcFirstLastPara="1" wrap="square" lIns="0" tIns="0" rIns="0" bIns="0" anchor="t" anchorCtr="0">
            <a:noAutofit/>
          </a:bodyPr>
          <a:lstStyle>
            <a:lvl1pPr marL="609585" lvl="0" indent="-465655" algn="l" rtl="0">
              <a:lnSpc>
                <a:spcPct val="100000"/>
              </a:lnSpc>
              <a:spcBef>
                <a:spcPts val="0"/>
              </a:spcBef>
              <a:spcAft>
                <a:spcPts val="0"/>
              </a:spcAft>
              <a:buSzPts val="1900"/>
              <a:buChar char="●"/>
              <a:defRPr sz="2533"/>
            </a:lvl1pPr>
            <a:lvl2pPr marL="1219170" lvl="1" indent="-465655" algn="l" rtl="0">
              <a:lnSpc>
                <a:spcPct val="100000"/>
              </a:lnSpc>
              <a:spcBef>
                <a:spcPts val="0"/>
              </a:spcBef>
              <a:spcAft>
                <a:spcPts val="0"/>
              </a:spcAft>
              <a:buSzPts val="1900"/>
              <a:buChar char="●"/>
              <a:defRPr sz="2533"/>
            </a:lvl2pPr>
            <a:lvl3pPr marL="1828754" lvl="2" indent="-465655" algn="l" rtl="0">
              <a:lnSpc>
                <a:spcPct val="100000"/>
              </a:lnSpc>
              <a:spcBef>
                <a:spcPts val="0"/>
              </a:spcBef>
              <a:spcAft>
                <a:spcPts val="0"/>
              </a:spcAft>
              <a:buSzPts val="1900"/>
              <a:buChar char="●"/>
              <a:defRPr sz="2533"/>
            </a:lvl3pPr>
            <a:lvl4pPr marL="2438339" lvl="3" indent="-465655" algn="l" rtl="0">
              <a:lnSpc>
                <a:spcPct val="100000"/>
              </a:lnSpc>
              <a:spcBef>
                <a:spcPts val="0"/>
              </a:spcBef>
              <a:spcAft>
                <a:spcPts val="0"/>
              </a:spcAft>
              <a:buSzPts val="1900"/>
              <a:buChar char="●"/>
              <a:defRPr sz="2533"/>
            </a:lvl4pPr>
            <a:lvl5pPr marL="3047924" lvl="4" indent="-465655" algn="l" rtl="0">
              <a:lnSpc>
                <a:spcPct val="100000"/>
              </a:lnSpc>
              <a:spcBef>
                <a:spcPts val="0"/>
              </a:spcBef>
              <a:spcAft>
                <a:spcPts val="0"/>
              </a:spcAft>
              <a:buSzPts val="1900"/>
              <a:buChar char="●"/>
              <a:defRPr sz="2533"/>
            </a:lvl5pPr>
            <a:lvl6pPr marL="3657509" lvl="5" indent="-465655" algn="l" rtl="0">
              <a:lnSpc>
                <a:spcPct val="100000"/>
              </a:lnSpc>
              <a:spcBef>
                <a:spcPts val="0"/>
              </a:spcBef>
              <a:spcAft>
                <a:spcPts val="0"/>
              </a:spcAft>
              <a:buSzPts val="1900"/>
              <a:buChar char="●"/>
              <a:defRPr sz="2533"/>
            </a:lvl6pPr>
            <a:lvl7pPr marL="4267093" lvl="6" indent="-465655" algn="l" rtl="0">
              <a:lnSpc>
                <a:spcPct val="100000"/>
              </a:lnSpc>
              <a:spcBef>
                <a:spcPts val="0"/>
              </a:spcBef>
              <a:spcAft>
                <a:spcPts val="0"/>
              </a:spcAft>
              <a:buSzPts val="1900"/>
              <a:buChar char="●"/>
              <a:defRPr sz="2533"/>
            </a:lvl7pPr>
            <a:lvl8pPr marL="4876678" lvl="7" indent="-465655" algn="l" rtl="0">
              <a:lnSpc>
                <a:spcPct val="100000"/>
              </a:lnSpc>
              <a:spcBef>
                <a:spcPts val="0"/>
              </a:spcBef>
              <a:spcAft>
                <a:spcPts val="0"/>
              </a:spcAft>
              <a:buSzPts val="1900"/>
              <a:buChar char="●"/>
              <a:defRPr sz="2533"/>
            </a:lvl8pPr>
            <a:lvl9pPr marL="5486263" lvl="8" indent="-465655" algn="l" rtl="0">
              <a:lnSpc>
                <a:spcPct val="100000"/>
              </a:lnSpc>
              <a:spcBef>
                <a:spcPts val="0"/>
              </a:spcBef>
              <a:spcAft>
                <a:spcPts val="0"/>
              </a:spcAft>
              <a:buSzPts val="1900"/>
              <a:buChar char="●"/>
              <a:defRPr sz="2533"/>
            </a:lvl9pPr>
          </a:lstStyle>
          <a:p>
            <a:endParaRPr/>
          </a:p>
        </p:txBody>
      </p:sp>
      <p:sp>
        <p:nvSpPr>
          <p:cNvPr id="2234" name="Google Shape;2234;p265"/>
          <p:cNvSpPr txBox="1">
            <a:spLocks noGrp="1"/>
          </p:cNvSpPr>
          <p:nvPr>
            <p:ph type="body" idx="2"/>
          </p:nvPr>
        </p:nvSpPr>
        <p:spPr>
          <a:xfrm>
            <a:off x="319067" y="513197"/>
            <a:ext cx="5618400" cy="316400"/>
          </a:xfrm>
          <a:prstGeom prst="rect">
            <a:avLst/>
          </a:prstGeom>
          <a:noFill/>
          <a:ln>
            <a:noFill/>
          </a:ln>
        </p:spPr>
        <p:txBody>
          <a:bodyPr spcFirstLastPara="1" wrap="square" lIns="0" tIns="0" rIns="0" bIns="0" anchor="b" anchorCtr="0">
            <a:noAutofit/>
          </a:bodyPr>
          <a:lstStyle>
            <a:lvl1pPr marL="609585" lvl="0" indent="-397923" algn="l" rtl="0">
              <a:lnSpc>
                <a:spcPct val="100000"/>
              </a:lnSpc>
              <a:spcBef>
                <a:spcPts val="0"/>
              </a:spcBef>
              <a:spcAft>
                <a:spcPts val="0"/>
              </a:spcAft>
              <a:buSzPts val="1100"/>
              <a:buChar char="●"/>
              <a:defRPr sz="1467" b="1">
                <a:solidFill>
                  <a:schemeClr val="dk2"/>
                </a:solidFill>
              </a:defRPr>
            </a:lvl1pPr>
            <a:lvl2pPr marL="1219170" lvl="1" indent="-397923" algn="l" rtl="0">
              <a:lnSpc>
                <a:spcPct val="100000"/>
              </a:lnSpc>
              <a:spcBef>
                <a:spcPts val="0"/>
              </a:spcBef>
              <a:spcAft>
                <a:spcPts val="0"/>
              </a:spcAft>
              <a:buSzPts val="1100"/>
              <a:buChar char="●"/>
              <a:defRPr sz="1467" b="1">
                <a:solidFill>
                  <a:schemeClr val="dk2"/>
                </a:solidFill>
              </a:defRPr>
            </a:lvl2pPr>
            <a:lvl3pPr marL="1828754" lvl="2" indent="-397923" algn="l" rtl="0">
              <a:lnSpc>
                <a:spcPct val="100000"/>
              </a:lnSpc>
              <a:spcBef>
                <a:spcPts val="0"/>
              </a:spcBef>
              <a:spcAft>
                <a:spcPts val="0"/>
              </a:spcAft>
              <a:buSzPts val="1100"/>
              <a:buChar char="●"/>
              <a:defRPr sz="1467" b="1">
                <a:solidFill>
                  <a:schemeClr val="dk2"/>
                </a:solidFill>
              </a:defRPr>
            </a:lvl3pPr>
            <a:lvl4pPr marL="2438339" lvl="3" indent="-397923" algn="l" rtl="0">
              <a:lnSpc>
                <a:spcPct val="100000"/>
              </a:lnSpc>
              <a:spcBef>
                <a:spcPts val="0"/>
              </a:spcBef>
              <a:spcAft>
                <a:spcPts val="0"/>
              </a:spcAft>
              <a:buSzPts val="1100"/>
              <a:buChar char="●"/>
              <a:defRPr sz="1467" b="1">
                <a:solidFill>
                  <a:schemeClr val="dk2"/>
                </a:solidFill>
              </a:defRPr>
            </a:lvl4pPr>
            <a:lvl5pPr marL="3047924" lvl="4" indent="-397923" algn="l" rtl="0">
              <a:lnSpc>
                <a:spcPct val="100000"/>
              </a:lnSpc>
              <a:spcBef>
                <a:spcPts val="0"/>
              </a:spcBef>
              <a:spcAft>
                <a:spcPts val="0"/>
              </a:spcAft>
              <a:buSzPts val="1100"/>
              <a:buChar char="●"/>
              <a:defRPr sz="1467" b="1">
                <a:solidFill>
                  <a:schemeClr val="dk2"/>
                </a:solidFill>
              </a:defRPr>
            </a:lvl5pPr>
            <a:lvl6pPr marL="3657509" lvl="5" indent="-397923" algn="l" rtl="0">
              <a:lnSpc>
                <a:spcPct val="100000"/>
              </a:lnSpc>
              <a:spcBef>
                <a:spcPts val="0"/>
              </a:spcBef>
              <a:spcAft>
                <a:spcPts val="0"/>
              </a:spcAft>
              <a:buSzPts val="1100"/>
              <a:buChar char="●"/>
              <a:defRPr sz="1467" b="1">
                <a:solidFill>
                  <a:schemeClr val="dk2"/>
                </a:solidFill>
              </a:defRPr>
            </a:lvl6pPr>
            <a:lvl7pPr marL="4267093" lvl="6" indent="-397923" algn="l" rtl="0">
              <a:lnSpc>
                <a:spcPct val="100000"/>
              </a:lnSpc>
              <a:spcBef>
                <a:spcPts val="0"/>
              </a:spcBef>
              <a:spcAft>
                <a:spcPts val="0"/>
              </a:spcAft>
              <a:buSzPts val="1100"/>
              <a:buChar char="●"/>
              <a:defRPr sz="1467" b="1">
                <a:solidFill>
                  <a:schemeClr val="dk2"/>
                </a:solidFill>
              </a:defRPr>
            </a:lvl7pPr>
            <a:lvl8pPr marL="4876678" lvl="7" indent="-397923" algn="l" rtl="0">
              <a:lnSpc>
                <a:spcPct val="100000"/>
              </a:lnSpc>
              <a:spcBef>
                <a:spcPts val="0"/>
              </a:spcBef>
              <a:spcAft>
                <a:spcPts val="0"/>
              </a:spcAft>
              <a:buSzPts val="1100"/>
              <a:buChar char="●"/>
              <a:defRPr sz="1467" b="1">
                <a:solidFill>
                  <a:schemeClr val="dk2"/>
                </a:solidFill>
              </a:defRPr>
            </a:lvl8pPr>
            <a:lvl9pPr marL="5486263" lvl="8" indent="-397923" algn="l" rtl="0">
              <a:lnSpc>
                <a:spcPct val="100000"/>
              </a:lnSpc>
              <a:spcBef>
                <a:spcPts val="0"/>
              </a:spcBef>
              <a:spcAft>
                <a:spcPts val="0"/>
              </a:spcAft>
              <a:buSzPts val="1100"/>
              <a:buChar char="●"/>
              <a:defRPr sz="1467" b="1">
                <a:solidFill>
                  <a:schemeClr val="dk2"/>
                </a:solidFill>
              </a:defRPr>
            </a:lvl9pPr>
          </a:lstStyle>
          <a:p>
            <a:endParaRPr/>
          </a:p>
        </p:txBody>
      </p:sp>
      <p:sp>
        <p:nvSpPr>
          <p:cNvPr id="2235" name="Google Shape;2235;p26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solidFill>
                  <a:schemeClr val="dk1"/>
                </a:solidFill>
                <a:latin typeface="Inter"/>
                <a:ea typeface="Inter"/>
                <a:cs typeface="Inter"/>
                <a:sym typeface="Inter"/>
              </a:defRPr>
            </a:lvl1pPr>
            <a:lvl2pPr lvl="1">
              <a:buNone/>
              <a:defRPr sz="1733">
                <a:solidFill>
                  <a:schemeClr val="dk1"/>
                </a:solidFill>
                <a:latin typeface="Inter"/>
                <a:ea typeface="Inter"/>
                <a:cs typeface="Inter"/>
                <a:sym typeface="Inter"/>
              </a:defRPr>
            </a:lvl2pPr>
            <a:lvl3pPr lvl="2">
              <a:buNone/>
              <a:defRPr sz="1733">
                <a:solidFill>
                  <a:schemeClr val="dk1"/>
                </a:solidFill>
                <a:latin typeface="Inter"/>
                <a:ea typeface="Inter"/>
                <a:cs typeface="Inter"/>
                <a:sym typeface="Inter"/>
              </a:defRPr>
            </a:lvl3pPr>
            <a:lvl4pPr lvl="3">
              <a:buNone/>
              <a:defRPr sz="1733">
                <a:solidFill>
                  <a:schemeClr val="dk1"/>
                </a:solidFill>
                <a:latin typeface="Inter"/>
                <a:ea typeface="Inter"/>
                <a:cs typeface="Inter"/>
                <a:sym typeface="Inter"/>
              </a:defRPr>
            </a:lvl4pPr>
            <a:lvl5pPr lvl="4">
              <a:buNone/>
              <a:defRPr sz="1733">
                <a:solidFill>
                  <a:schemeClr val="dk1"/>
                </a:solidFill>
                <a:latin typeface="Inter"/>
                <a:ea typeface="Inter"/>
                <a:cs typeface="Inter"/>
                <a:sym typeface="Inter"/>
              </a:defRPr>
            </a:lvl5pPr>
            <a:lvl6pPr lvl="5">
              <a:buNone/>
              <a:defRPr sz="1733">
                <a:solidFill>
                  <a:schemeClr val="dk1"/>
                </a:solidFill>
                <a:latin typeface="Inter"/>
                <a:ea typeface="Inter"/>
                <a:cs typeface="Inter"/>
                <a:sym typeface="Inter"/>
              </a:defRPr>
            </a:lvl6pPr>
            <a:lvl7pPr lvl="6">
              <a:buNone/>
              <a:defRPr sz="1733">
                <a:solidFill>
                  <a:schemeClr val="dk1"/>
                </a:solidFill>
                <a:latin typeface="Inter"/>
                <a:ea typeface="Inter"/>
                <a:cs typeface="Inter"/>
                <a:sym typeface="Inter"/>
              </a:defRPr>
            </a:lvl7pPr>
            <a:lvl8pPr lvl="7">
              <a:buNone/>
              <a:defRPr sz="1733">
                <a:solidFill>
                  <a:schemeClr val="dk1"/>
                </a:solidFill>
                <a:latin typeface="Inter"/>
                <a:ea typeface="Inter"/>
                <a:cs typeface="Inter"/>
                <a:sym typeface="Inter"/>
              </a:defRPr>
            </a:lvl8pPr>
            <a:lvl9pPr lvl="8">
              <a:buNone/>
              <a:defRPr sz="1733">
                <a:solidFill>
                  <a:schemeClr val="dk1"/>
                </a:solidFill>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09510399"/>
      </p:ext>
    </p:extLst>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Content – Headline Only 1">
  <p:cSld name="3 | Content – Headline Only 1">
    <p:bg>
      <p:bgPr>
        <a:solidFill>
          <a:srgbClr val="FFFFFF"/>
        </a:solidFill>
        <a:effectLst/>
      </p:bgPr>
    </p:bg>
    <p:spTree>
      <p:nvGrpSpPr>
        <p:cNvPr id="1" name="Shape 2646"/>
        <p:cNvGrpSpPr/>
        <p:nvPr/>
      </p:nvGrpSpPr>
      <p:grpSpPr>
        <a:xfrm>
          <a:off x="0" y="0"/>
          <a:ext cx="0" cy="0"/>
          <a:chOff x="0" y="0"/>
          <a:chExt cx="0" cy="0"/>
        </a:xfrm>
      </p:grpSpPr>
      <p:cxnSp>
        <p:nvCxnSpPr>
          <p:cNvPr id="2647" name="Google Shape;2647;p316"/>
          <p:cNvCxnSpPr/>
          <p:nvPr/>
        </p:nvCxnSpPr>
        <p:spPr>
          <a:xfrm>
            <a:off x="319065" y="952533"/>
            <a:ext cx="11554000" cy="0"/>
          </a:xfrm>
          <a:prstGeom prst="straightConnector1">
            <a:avLst/>
          </a:prstGeom>
          <a:noFill/>
          <a:ln w="9525" cap="flat" cmpd="sng">
            <a:solidFill>
              <a:schemeClr val="dk1"/>
            </a:solidFill>
            <a:prstDash val="solid"/>
            <a:miter lim="400000"/>
            <a:headEnd type="none" w="sm" len="sm"/>
            <a:tailEnd type="none" w="sm" len="sm"/>
          </a:ln>
        </p:spPr>
      </p:cxnSp>
      <p:sp>
        <p:nvSpPr>
          <p:cNvPr id="2648" name="Google Shape;2648;p316"/>
          <p:cNvSpPr txBox="1">
            <a:spLocks noGrp="1"/>
          </p:cNvSpPr>
          <p:nvPr>
            <p:ph type="body" idx="1"/>
          </p:nvPr>
        </p:nvSpPr>
        <p:spPr>
          <a:xfrm>
            <a:off x="319067" y="513197"/>
            <a:ext cx="5618400" cy="316400"/>
          </a:xfrm>
          <a:prstGeom prst="rect">
            <a:avLst/>
          </a:prstGeom>
        </p:spPr>
        <p:txBody>
          <a:bodyPr spcFirstLastPara="1" wrap="square" lIns="0" tIns="0" rIns="0" bIns="0" anchor="b" anchorCtr="0">
            <a:noAutofit/>
          </a:bodyPr>
          <a:lstStyle>
            <a:lvl1pPr marL="609585" lvl="0" indent="-397923" rtl="0">
              <a:spcBef>
                <a:spcPts val="0"/>
              </a:spcBef>
              <a:spcAft>
                <a:spcPts val="0"/>
              </a:spcAft>
              <a:buSzPts val="1100"/>
              <a:buChar char="●"/>
              <a:defRPr sz="1467" b="1">
                <a:solidFill>
                  <a:schemeClr val="dk2"/>
                </a:solidFill>
              </a:defRPr>
            </a:lvl1pPr>
            <a:lvl2pPr marL="1219170" lvl="1" indent="-397923" rtl="0">
              <a:spcBef>
                <a:spcPts val="0"/>
              </a:spcBef>
              <a:spcAft>
                <a:spcPts val="0"/>
              </a:spcAft>
              <a:buSzPts val="1100"/>
              <a:buChar char="●"/>
              <a:defRPr sz="1467" b="1">
                <a:solidFill>
                  <a:schemeClr val="dk2"/>
                </a:solidFill>
              </a:defRPr>
            </a:lvl2pPr>
            <a:lvl3pPr marL="1828754" lvl="2" indent="-397923" rtl="0">
              <a:spcBef>
                <a:spcPts val="0"/>
              </a:spcBef>
              <a:spcAft>
                <a:spcPts val="0"/>
              </a:spcAft>
              <a:buSzPts val="1100"/>
              <a:buChar char="●"/>
              <a:defRPr sz="1467" b="1">
                <a:solidFill>
                  <a:schemeClr val="dk2"/>
                </a:solidFill>
              </a:defRPr>
            </a:lvl3pPr>
            <a:lvl4pPr marL="2438339" lvl="3" indent="-397923" rtl="0">
              <a:spcBef>
                <a:spcPts val="0"/>
              </a:spcBef>
              <a:spcAft>
                <a:spcPts val="0"/>
              </a:spcAft>
              <a:buSzPts val="1100"/>
              <a:buChar char="●"/>
              <a:defRPr sz="1467" b="1">
                <a:solidFill>
                  <a:schemeClr val="dk2"/>
                </a:solidFill>
              </a:defRPr>
            </a:lvl4pPr>
            <a:lvl5pPr marL="3047924" lvl="4" indent="-397923" rtl="0">
              <a:spcBef>
                <a:spcPts val="0"/>
              </a:spcBef>
              <a:spcAft>
                <a:spcPts val="0"/>
              </a:spcAft>
              <a:buSzPts val="1100"/>
              <a:buChar char="●"/>
              <a:defRPr sz="1467" b="1">
                <a:solidFill>
                  <a:schemeClr val="dk2"/>
                </a:solidFill>
              </a:defRPr>
            </a:lvl5pPr>
            <a:lvl6pPr marL="3657509" lvl="5" indent="-397923" rtl="0">
              <a:spcBef>
                <a:spcPts val="0"/>
              </a:spcBef>
              <a:spcAft>
                <a:spcPts val="0"/>
              </a:spcAft>
              <a:buSzPts val="1100"/>
              <a:buChar char="●"/>
              <a:defRPr sz="1467" b="1">
                <a:solidFill>
                  <a:schemeClr val="dk2"/>
                </a:solidFill>
              </a:defRPr>
            </a:lvl6pPr>
            <a:lvl7pPr marL="4267093" lvl="6" indent="-397923" rtl="0">
              <a:spcBef>
                <a:spcPts val="0"/>
              </a:spcBef>
              <a:spcAft>
                <a:spcPts val="0"/>
              </a:spcAft>
              <a:buSzPts val="1100"/>
              <a:buChar char="●"/>
              <a:defRPr sz="1467" b="1">
                <a:solidFill>
                  <a:schemeClr val="dk2"/>
                </a:solidFill>
              </a:defRPr>
            </a:lvl7pPr>
            <a:lvl8pPr marL="4876678" lvl="7" indent="-397923" rtl="0">
              <a:spcBef>
                <a:spcPts val="0"/>
              </a:spcBef>
              <a:spcAft>
                <a:spcPts val="0"/>
              </a:spcAft>
              <a:buSzPts val="1100"/>
              <a:buChar char="●"/>
              <a:defRPr sz="1467" b="1">
                <a:solidFill>
                  <a:schemeClr val="dk2"/>
                </a:solidFill>
              </a:defRPr>
            </a:lvl8pPr>
            <a:lvl9pPr marL="5486263" lvl="8" indent="-397923" rtl="0">
              <a:spcBef>
                <a:spcPts val="0"/>
              </a:spcBef>
              <a:spcAft>
                <a:spcPts val="0"/>
              </a:spcAft>
              <a:buSzPts val="1100"/>
              <a:buChar char="●"/>
              <a:defRPr sz="1467" b="1">
                <a:solidFill>
                  <a:schemeClr val="dk2"/>
                </a:solidFill>
              </a:defRPr>
            </a:lvl9pPr>
          </a:lstStyle>
          <a:p>
            <a:endParaRPr/>
          </a:p>
        </p:txBody>
      </p:sp>
      <p:sp>
        <p:nvSpPr>
          <p:cNvPr id="2649" name="Google Shape;2649;p316"/>
          <p:cNvSpPr txBox="1">
            <a:spLocks noGrp="1"/>
          </p:cNvSpPr>
          <p:nvPr>
            <p:ph type="title"/>
          </p:nvPr>
        </p:nvSpPr>
        <p:spPr>
          <a:xfrm>
            <a:off x="319067" y="1145200"/>
            <a:ext cx="11554000" cy="4764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25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50" name="Google Shape;2650;p316"/>
          <p:cNvPicPr preferRelativeResize="0"/>
          <p:nvPr/>
        </p:nvPicPr>
        <p:blipFill rotWithShape="1">
          <a:blip r:embed="rId2">
            <a:alphaModFix/>
          </a:blip>
          <a:srcRect r="10"/>
          <a:stretch/>
        </p:blipFill>
        <p:spPr>
          <a:xfrm>
            <a:off x="10474662" y="316227"/>
            <a:ext cx="1434241" cy="476248"/>
          </a:xfrm>
          <a:prstGeom prst="rect">
            <a:avLst/>
          </a:prstGeom>
          <a:noFill/>
          <a:ln>
            <a:noFill/>
          </a:ln>
        </p:spPr>
      </p:pic>
      <p:sp>
        <p:nvSpPr>
          <p:cNvPr id="2651" name="Google Shape;2651;p31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atin typeface="Inter"/>
                <a:ea typeface="Inter"/>
                <a:cs typeface="Inter"/>
                <a:sym typeface="Inter"/>
              </a:defRPr>
            </a:lvl1pPr>
            <a:lvl2pPr lvl="1">
              <a:buNone/>
              <a:defRPr sz="1733">
                <a:latin typeface="Inter"/>
                <a:ea typeface="Inter"/>
                <a:cs typeface="Inter"/>
                <a:sym typeface="Inter"/>
              </a:defRPr>
            </a:lvl2pPr>
            <a:lvl3pPr lvl="2">
              <a:buNone/>
              <a:defRPr sz="1733">
                <a:latin typeface="Inter"/>
                <a:ea typeface="Inter"/>
                <a:cs typeface="Inter"/>
                <a:sym typeface="Inter"/>
              </a:defRPr>
            </a:lvl3pPr>
            <a:lvl4pPr lvl="3">
              <a:buNone/>
              <a:defRPr sz="1733">
                <a:latin typeface="Inter"/>
                <a:ea typeface="Inter"/>
                <a:cs typeface="Inter"/>
                <a:sym typeface="Inter"/>
              </a:defRPr>
            </a:lvl4pPr>
            <a:lvl5pPr lvl="4">
              <a:buNone/>
              <a:defRPr sz="1733">
                <a:latin typeface="Inter"/>
                <a:ea typeface="Inter"/>
                <a:cs typeface="Inter"/>
                <a:sym typeface="Inter"/>
              </a:defRPr>
            </a:lvl5pPr>
            <a:lvl6pPr lvl="5">
              <a:buNone/>
              <a:defRPr sz="1733">
                <a:latin typeface="Inter"/>
                <a:ea typeface="Inter"/>
                <a:cs typeface="Inter"/>
                <a:sym typeface="Inter"/>
              </a:defRPr>
            </a:lvl6pPr>
            <a:lvl7pPr lvl="6">
              <a:buNone/>
              <a:defRPr sz="1733">
                <a:latin typeface="Inter"/>
                <a:ea typeface="Inter"/>
                <a:cs typeface="Inter"/>
                <a:sym typeface="Inter"/>
              </a:defRPr>
            </a:lvl7pPr>
            <a:lvl8pPr lvl="7">
              <a:buNone/>
              <a:defRPr sz="1733">
                <a:latin typeface="Inter"/>
                <a:ea typeface="Inter"/>
                <a:cs typeface="Inter"/>
                <a:sym typeface="Inter"/>
              </a:defRPr>
            </a:lvl8pPr>
            <a:lvl9pPr lvl="8">
              <a:buNone/>
              <a:defRPr sz="1733">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7811854"/>
      </p:ext>
    </p:extLst>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artn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a:xfrm>
            <a:off x="345850" y="45398"/>
            <a:ext cx="11522075" cy="1325563"/>
          </a:xfrm>
        </p:spPr>
        <p:txBody>
          <a:bodyPr/>
          <a:lstStyle>
            <a:lvl1pPr algn="l">
              <a:defRPr>
                <a:solidFill>
                  <a:schemeClr val="tx1">
                    <a:lumMod val="85000"/>
                    <a:lumOff val="15000"/>
                  </a:schemeClr>
                </a:solidFill>
              </a:defRPr>
            </a:lvl1pPr>
          </a:lstStyle>
          <a:p>
            <a:r>
              <a:rPr lang="en-US"/>
              <a:t>Click to edit Master title style</a:t>
            </a:r>
            <a:endParaRPr lang="en-IN"/>
          </a:p>
        </p:txBody>
      </p:sp>
      <p:sp>
        <p:nvSpPr>
          <p:cNvPr id="5" name="Content Placeholder 2">
            <a:extLst>
              <a:ext uri="{FF2B5EF4-FFF2-40B4-BE49-F238E27FC236}">
                <a16:creationId xmlns:a16="http://schemas.microsoft.com/office/drawing/2014/main" id="{9F31E1CC-67B0-4667-AEF3-71CA5757B65A}"/>
              </a:ext>
            </a:extLst>
          </p:cNvPr>
          <p:cNvSpPr>
            <a:spLocks noGrp="1"/>
          </p:cNvSpPr>
          <p:nvPr>
            <p:ph idx="1"/>
          </p:nvPr>
        </p:nvSpPr>
        <p:spPr>
          <a:xfrm>
            <a:off x="334963" y="1370961"/>
            <a:ext cx="11522075" cy="4174434"/>
          </a:xfrm>
        </p:spPr>
        <p:txBody>
          <a:bodyPr/>
          <a:lstStyle>
            <a:lvl1pPr marL="228600" indent="-228600">
              <a:buClr>
                <a:srgbClr val="04756F"/>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1pPr>
            <a:lvl2pPr marL="685800" indent="-228600">
              <a:buClr>
                <a:srgbClr val="04756F"/>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2pPr>
            <a:lvl3pPr marL="1143000" indent="-228600">
              <a:buClr>
                <a:srgbClr val="04756F"/>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3pPr>
            <a:lvl4pPr marL="1600200" indent="-228600">
              <a:buClr>
                <a:srgbClr val="04756F"/>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4pPr>
            <a:lvl5pPr marL="2057400" indent="-228600">
              <a:buClr>
                <a:srgbClr val="04756F"/>
              </a:buClr>
              <a:buSzPct val="80000"/>
              <a:buFont typeface="Wingdings" panose="05000000000000000000" pitchFamily="2" charset="2"/>
              <a:buChar char="§"/>
              <a:defRPr>
                <a:solidFill>
                  <a:schemeClr val="tx1">
                    <a:lumMod val="85000"/>
                    <a:lumOff val="15000"/>
                  </a:schemeClr>
                </a:solidFill>
                <a:latin typeface="Sarala" panose="00000500000000000000" pitchFamily="2" charset="0"/>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a:t>
            </a:r>
            <a:r>
              <a:rPr lang="en-US" err="1"/>
              <a:t>levelC</a:t>
            </a:r>
            <a:endParaRPr lang="en-IN"/>
          </a:p>
        </p:txBody>
      </p:sp>
      <p:sp>
        <p:nvSpPr>
          <p:cNvPr id="9" name="Slide Number Placeholder 5">
            <a:extLst>
              <a:ext uri="{FF2B5EF4-FFF2-40B4-BE49-F238E27FC236}">
                <a16:creationId xmlns:a16="http://schemas.microsoft.com/office/drawing/2014/main" id="{E4526543-EC62-45AD-BE7D-EB2FBEED6528}"/>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7" name="Footer Placeholder 4">
            <a:extLst>
              <a:ext uri="{FF2B5EF4-FFF2-40B4-BE49-F238E27FC236}">
                <a16:creationId xmlns:a16="http://schemas.microsoft.com/office/drawing/2014/main" id="{7E45ABB4-428F-45EA-BA41-263EE2D57363}"/>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2056151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 Content – Diagram + Text 2">
  <p:cSld name="3 | Content – Diagram + Text 2">
    <p:bg>
      <p:bgPr>
        <a:solidFill>
          <a:srgbClr val="FFFFFF"/>
        </a:solidFill>
        <a:effectLst/>
      </p:bgPr>
    </p:bg>
    <p:spTree>
      <p:nvGrpSpPr>
        <p:cNvPr id="1" name="Shape 3196"/>
        <p:cNvGrpSpPr/>
        <p:nvPr/>
      </p:nvGrpSpPr>
      <p:grpSpPr>
        <a:xfrm>
          <a:off x="0" y="0"/>
          <a:ext cx="0" cy="0"/>
          <a:chOff x="0" y="0"/>
          <a:chExt cx="0" cy="0"/>
        </a:xfrm>
      </p:grpSpPr>
      <p:sp>
        <p:nvSpPr>
          <p:cNvPr id="3197" name="Google Shape;3197;p374"/>
          <p:cNvSpPr/>
          <p:nvPr/>
        </p:nvSpPr>
        <p:spPr>
          <a:xfrm>
            <a:off x="342900" y="1790700"/>
            <a:ext cx="7317600" cy="4760800"/>
          </a:xfrm>
          <a:prstGeom prst="rect">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198" name="Google Shape;3198;p374"/>
          <p:cNvSpPr txBox="1"/>
          <p:nvPr/>
        </p:nvSpPr>
        <p:spPr>
          <a:xfrm>
            <a:off x="7919600" y="1777467"/>
            <a:ext cx="3952000" cy="4760800"/>
          </a:xfrm>
          <a:prstGeom prst="rect">
            <a:avLst/>
          </a:prstGeom>
          <a:solidFill>
            <a:schemeClr val="accent4"/>
          </a:solidFill>
          <a:ln>
            <a:noFill/>
          </a:ln>
        </p:spPr>
        <p:txBody>
          <a:bodyPr spcFirstLastPara="1" wrap="square" lIns="158767" tIns="158767" rIns="158767" bIns="158767" anchor="t" anchorCtr="0">
            <a:noAutofit/>
          </a:bodyPr>
          <a:lstStyle/>
          <a:p>
            <a:pPr marL="0" lvl="0" indent="0" algn="l" rtl="0">
              <a:lnSpc>
                <a:spcPct val="100000"/>
              </a:lnSpc>
              <a:spcBef>
                <a:spcPts val="1067"/>
              </a:spcBef>
              <a:spcAft>
                <a:spcPts val="0"/>
              </a:spcAft>
              <a:buNone/>
            </a:pPr>
            <a:endParaRPr sz="667"/>
          </a:p>
        </p:txBody>
      </p:sp>
      <p:cxnSp>
        <p:nvCxnSpPr>
          <p:cNvPr id="3199" name="Google Shape;3199;p374"/>
          <p:cNvCxnSpPr/>
          <p:nvPr/>
        </p:nvCxnSpPr>
        <p:spPr>
          <a:xfrm>
            <a:off x="319065" y="952533"/>
            <a:ext cx="11554000" cy="0"/>
          </a:xfrm>
          <a:prstGeom prst="straightConnector1">
            <a:avLst/>
          </a:prstGeom>
          <a:noFill/>
          <a:ln w="9525" cap="flat" cmpd="sng">
            <a:solidFill>
              <a:schemeClr val="dk1"/>
            </a:solidFill>
            <a:prstDash val="solid"/>
            <a:miter lim="400000"/>
            <a:headEnd type="none" w="sm" len="sm"/>
            <a:tailEnd type="none" w="sm" len="sm"/>
          </a:ln>
        </p:spPr>
      </p:cxnSp>
      <p:sp>
        <p:nvSpPr>
          <p:cNvPr id="3200" name="Google Shape;3200;p374"/>
          <p:cNvSpPr txBox="1">
            <a:spLocks noGrp="1"/>
          </p:cNvSpPr>
          <p:nvPr>
            <p:ph type="body" idx="1"/>
          </p:nvPr>
        </p:nvSpPr>
        <p:spPr>
          <a:xfrm>
            <a:off x="8167400" y="2068467"/>
            <a:ext cx="3456400" cy="4178800"/>
          </a:xfrm>
          <a:prstGeom prst="rect">
            <a:avLst/>
          </a:prstGeom>
        </p:spPr>
        <p:txBody>
          <a:bodyPr spcFirstLastPara="1" wrap="square" lIns="0" tIns="0" rIns="0" bIns="0" anchor="t" anchorCtr="0">
            <a:noAutofit/>
          </a:bodyPr>
          <a:lstStyle>
            <a:lvl1pPr marL="609585" lvl="0"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1pPr>
            <a:lvl2pPr marL="1219170" lvl="1"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2pPr>
            <a:lvl3pPr marL="1828754" lvl="2"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3pPr>
            <a:lvl4pPr marL="2438339" lvl="3"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4pPr>
            <a:lvl5pPr marL="3047924" lvl="4"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5pPr>
            <a:lvl6pPr marL="3657509" lvl="5"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6pPr>
            <a:lvl7pPr marL="4267093" lvl="6"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7pPr>
            <a:lvl8pPr marL="4876678" lvl="7"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8pPr>
            <a:lvl9pPr marL="5486263" lvl="8" indent="-406390" rtl="0">
              <a:lnSpc>
                <a:spcPct val="100000"/>
              </a:lnSpc>
              <a:spcBef>
                <a:spcPts val="0"/>
              </a:spcBef>
              <a:spcAft>
                <a:spcPts val="0"/>
              </a:spcAft>
              <a:buSzPts val="1200"/>
              <a:buFont typeface="Inter Medium"/>
              <a:buChar char="●"/>
              <a:defRPr sz="1600">
                <a:latin typeface="Inter Medium"/>
                <a:ea typeface="Inter Medium"/>
                <a:cs typeface="Inter Medium"/>
                <a:sym typeface="Inter Medium"/>
              </a:defRPr>
            </a:lvl9pPr>
          </a:lstStyle>
          <a:p>
            <a:endParaRPr/>
          </a:p>
        </p:txBody>
      </p:sp>
      <p:pic>
        <p:nvPicPr>
          <p:cNvPr id="3201" name="Google Shape;3201;p374"/>
          <p:cNvPicPr preferRelativeResize="0"/>
          <p:nvPr/>
        </p:nvPicPr>
        <p:blipFill rotWithShape="1">
          <a:blip r:embed="rId2">
            <a:alphaModFix/>
          </a:blip>
          <a:srcRect r="10"/>
          <a:stretch/>
        </p:blipFill>
        <p:spPr>
          <a:xfrm>
            <a:off x="10474662" y="316227"/>
            <a:ext cx="1434241" cy="476248"/>
          </a:xfrm>
          <a:prstGeom prst="rect">
            <a:avLst/>
          </a:prstGeom>
          <a:noFill/>
          <a:ln>
            <a:noFill/>
          </a:ln>
        </p:spPr>
      </p:pic>
      <p:sp>
        <p:nvSpPr>
          <p:cNvPr id="3202" name="Google Shape;3202;p374"/>
          <p:cNvSpPr txBox="1">
            <a:spLocks noGrp="1"/>
          </p:cNvSpPr>
          <p:nvPr>
            <p:ph type="title"/>
          </p:nvPr>
        </p:nvSpPr>
        <p:spPr>
          <a:xfrm>
            <a:off x="319067" y="1145200"/>
            <a:ext cx="11554000" cy="4764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25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3" name="Google Shape;3203;p374"/>
          <p:cNvSpPr txBox="1">
            <a:spLocks noGrp="1"/>
          </p:cNvSpPr>
          <p:nvPr>
            <p:ph type="body" idx="2"/>
          </p:nvPr>
        </p:nvSpPr>
        <p:spPr>
          <a:xfrm>
            <a:off x="319067" y="513197"/>
            <a:ext cx="5618400" cy="316400"/>
          </a:xfrm>
          <a:prstGeom prst="rect">
            <a:avLst/>
          </a:prstGeom>
        </p:spPr>
        <p:txBody>
          <a:bodyPr spcFirstLastPara="1" wrap="square" lIns="0" tIns="0" rIns="0" bIns="0" anchor="b" anchorCtr="0">
            <a:noAutofit/>
          </a:bodyPr>
          <a:lstStyle>
            <a:lvl1pPr marL="609585" lvl="0" indent="-397923" rtl="0">
              <a:spcBef>
                <a:spcPts val="0"/>
              </a:spcBef>
              <a:spcAft>
                <a:spcPts val="0"/>
              </a:spcAft>
              <a:buSzPts val="1100"/>
              <a:buChar char="●"/>
              <a:defRPr sz="1467" b="1">
                <a:solidFill>
                  <a:schemeClr val="dk2"/>
                </a:solidFill>
              </a:defRPr>
            </a:lvl1pPr>
            <a:lvl2pPr marL="1219170" lvl="1" indent="-397923" rtl="0">
              <a:spcBef>
                <a:spcPts val="0"/>
              </a:spcBef>
              <a:spcAft>
                <a:spcPts val="0"/>
              </a:spcAft>
              <a:buSzPts val="1100"/>
              <a:buChar char="●"/>
              <a:defRPr sz="1467" b="1">
                <a:solidFill>
                  <a:schemeClr val="dk2"/>
                </a:solidFill>
              </a:defRPr>
            </a:lvl2pPr>
            <a:lvl3pPr marL="1828754" lvl="2" indent="-397923" rtl="0">
              <a:spcBef>
                <a:spcPts val="0"/>
              </a:spcBef>
              <a:spcAft>
                <a:spcPts val="0"/>
              </a:spcAft>
              <a:buSzPts val="1100"/>
              <a:buChar char="●"/>
              <a:defRPr sz="1467" b="1">
                <a:solidFill>
                  <a:schemeClr val="dk2"/>
                </a:solidFill>
              </a:defRPr>
            </a:lvl3pPr>
            <a:lvl4pPr marL="2438339" lvl="3" indent="-397923" rtl="0">
              <a:spcBef>
                <a:spcPts val="0"/>
              </a:spcBef>
              <a:spcAft>
                <a:spcPts val="0"/>
              </a:spcAft>
              <a:buSzPts val="1100"/>
              <a:buChar char="●"/>
              <a:defRPr sz="1467" b="1">
                <a:solidFill>
                  <a:schemeClr val="dk2"/>
                </a:solidFill>
              </a:defRPr>
            </a:lvl4pPr>
            <a:lvl5pPr marL="3047924" lvl="4" indent="-397923" rtl="0">
              <a:spcBef>
                <a:spcPts val="0"/>
              </a:spcBef>
              <a:spcAft>
                <a:spcPts val="0"/>
              </a:spcAft>
              <a:buSzPts val="1100"/>
              <a:buChar char="●"/>
              <a:defRPr sz="1467" b="1">
                <a:solidFill>
                  <a:schemeClr val="dk2"/>
                </a:solidFill>
              </a:defRPr>
            </a:lvl5pPr>
            <a:lvl6pPr marL="3657509" lvl="5" indent="-397923" rtl="0">
              <a:spcBef>
                <a:spcPts val="0"/>
              </a:spcBef>
              <a:spcAft>
                <a:spcPts val="0"/>
              </a:spcAft>
              <a:buSzPts val="1100"/>
              <a:buChar char="●"/>
              <a:defRPr sz="1467" b="1">
                <a:solidFill>
                  <a:schemeClr val="dk2"/>
                </a:solidFill>
              </a:defRPr>
            </a:lvl6pPr>
            <a:lvl7pPr marL="4267093" lvl="6" indent="-397923" rtl="0">
              <a:spcBef>
                <a:spcPts val="0"/>
              </a:spcBef>
              <a:spcAft>
                <a:spcPts val="0"/>
              </a:spcAft>
              <a:buSzPts val="1100"/>
              <a:buChar char="●"/>
              <a:defRPr sz="1467" b="1">
                <a:solidFill>
                  <a:schemeClr val="dk2"/>
                </a:solidFill>
              </a:defRPr>
            </a:lvl7pPr>
            <a:lvl8pPr marL="4876678" lvl="7" indent="-397923" rtl="0">
              <a:spcBef>
                <a:spcPts val="0"/>
              </a:spcBef>
              <a:spcAft>
                <a:spcPts val="0"/>
              </a:spcAft>
              <a:buSzPts val="1100"/>
              <a:buChar char="●"/>
              <a:defRPr sz="1467" b="1">
                <a:solidFill>
                  <a:schemeClr val="dk2"/>
                </a:solidFill>
              </a:defRPr>
            </a:lvl8pPr>
            <a:lvl9pPr marL="5486263" lvl="8" indent="-397923" rtl="0">
              <a:spcBef>
                <a:spcPts val="0"/>
              </a:spcBef>
              <a:spcAft>
                <a:spcPts val="0"/>
              </a:spcAft>
              <a:buSzPts val="1100"/>
              <a:buChar char="●"/>
              <a:defRPr sz="1467" b="1">
                <a:solidFill>
                  <a:schemeClr val="dk2"/>
                </a:solidFill>
              </a:defRPr>
            </a:lvl9pPr>
          </a:lstStyle>
          <a:p>
            <a:endParaRPr/>
          </a:p>
        </p:txBody>
      </p:sp>
      <p:sp>
        <p:nvSpPr>
          <p:cNvPr id="3204" name="Google Shape;3204;p374"/>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rtl="0">
              <a:buNone/>
              <a:defRPr sz="1733">
                <a:latin typeface="Inter"/>
                <a:ea typeface="Inter"/>
                <a:cs typeface="Inter"/>
                <a:sym typeface="Inter"/>
              </a:defRPr>
            </a:lvl1pPr>
            <a:lvl2pPr lvl="1" rtl="0">
              <a:buNone/>
              <a:defRPr sz="1733">
                <a:latin typeface="Inter"/>
                <a:ea typeface="Inter"/>
                <a:cs typeface="Inter"/>
                <a:sym typeface="Inter"/>
              </a:defRPr>
            </a:lvl2pPr>
            <a:lvl3pPr lvl="2" rtl="0">
              <a:buNone/>
              <a:defRPr sz="1733">
                <a:latin typeface="Inter"/>
                <a:ea typeface="Inter"/>
                <a:cs typeface="Inter"/>
                <a:sym typeface="Inter"/>
              </a:defRPr>
            </a:lvl3pPr>
            <a:lvl4pPr lvl="3" rtl="0">
              <a:buNone/>
              <a:defRPr sz="1733">
                <a:latin typeface="Inter"/>
                <a:ea typeface="Inter"/>
                <a:cs typeface="Inter"/>
                <a:sym typeface="Inter"/>
              </a:defRPr>
            </a:lvl4pPr>
            <a:lvl5pPr lvl="4" rtl="0">
              <a:buNone/>
              <a:defRPr sz="1733">
                <a:latin typeface="Inter"/>
                <a:ea typeface="Inter"/>
                <a:cs typeface="Inter"/>
                <a:sym typeface="Inter"/>
              </a:defRPr>
            </a:lvl5pPr>
            <a:lvl6pPr lvl="5" rtl="0">
              <a:buNone/>
              <a:defRPr sz="1733">
                <a:latin typeface="Inter"/>
                <a:ea typeface="Inter"/>
                <a:cs typeface="Inter"/>
                <a:sym typeface="Inter"/>
              </a:defRPr>
            </a:lvl6pPr>
            <a:lvl7pPr lvl="6" rtl="0">
              <a:buNone/>
              <a:defRPr sz="1733">
                <a:latin typeface="Inter"/>
                <a:ea typeface="Inter"/>
                <a:cs typeface="Inter"/>
                <a:sym typeface="Inter"/>
              </a:defRPr>
            </a:lvl7pPr>
            <a:lvl8pPr lvl="7" rtl="0">
              <a:buNone/>
              <a:defRPr sz="1733">
                <a:latin typeface="Inter"/>
                <a:ea typeface="Inter"/>
                <a:cs typeface="Inter"/>
                <a:sym typeface="Inter"/>
              </a:defRPr>
            </a:lvl8pPr>
            <a:lvl9pPr lvl="8" rtl="0">
              <a:buNone/>
              <a:defRPr sz="1733">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18690879"/>
      </p:ext>
    </p:extLst>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 Content – Headline Only">
  <p:cSld name="3 | Content – Headline Only">
    <p:bg>
      <p:bgPr>
        <a:solidFill>
          <a:srgbClr val="FFFFFF"/>
        </a:solidFill>
        <a:effectLst/>
      </p:bgPr>
    </p:bg>
    <p:spTree>
      <p:nvGrpSpPr>
        <p:cNvPr id="1" name="Shape 2492"/>
        <p:cNvGrpSpPr/>
        <p:nvPr/>
      </p:nvGrpSpPr>
      <p:grpSpPr>
        <a:xfrm>
          <a:off x="0" y="0"/>
          <a:ext cx="0" cy="0"/>
          <a:chOff x="0" y="0"/>
          <a:chExt cx="0" cy="0"/>
        </a:xfrm>
      </p:grpSpPr>
      <p:cxnSp>
        <p:nvCxnSpPr>
          <p:cNvPr id="2493" name="Google Shape;2493;p289"/>
          <p:cNvCxnSpPr/>
          <p:nvPr/>
        </p:nvCxnSpPr>
        <p:spPr>
          <a:xfrm>
            <a:off x="319065" y="952533"/>
            <a:ext cx="11554000" cy="0"/>
          </a:xfrm>
          <a:prstGeom prst="straightConnector1">
            <a:avLst/>
          </a:prstGeom>
          <a:noFill/>
          <a:ln w="9525" cap="flat" cmpd="sng">
            <a:solidFill>
              <a:schemeClr val="dk1"/>
            </a:solidFill>
            <a:prstDash val="solid"/>
            <a:miter lim="400000"/>
            <a:headEnd type="none" w="sm" len="sm"/>
            <a:tailEnd type="none" w="sm" len="sm"/>
          </a:ln>
        </p:spPr>
      </p:cxnSp>
      <p:pic>
        <p:nvPicPr>
          <p:cNvPr id="2494" name="Google Shape;2494;p289" descr="Image"/>
          <p:cNvPicPr preferRelativeResize="0"/>
          <p:nvPr/>
        </p:nvPicPr>
        <p:blipFill rotWithShape="1">
          <a:blip r:embed="rId2">
            <a:alphaModFix/>
          </a:blip>
          <a:srcRect/>
          <a:stretch/>
        </p:blipFill>
        <p:spPr>
          <a:xfrm>
            <a:off x="10474662" y="316227"/>
            <a:ext cx="1434253" cy="476251"/>
          </a:xfrm>
          <a:prstGeom prst="rect">
            <a:avLst/>
          </a:prstGeom>
          <a:noFill/>
          <a:ln>
            <a:noFill/>
          </a:ln>
        </p:spPr>
      </p:pic>
      <p:sp>
        <p:nvSpPr>
          <p:cNvPr id="2495" name="Google Shape;2495;p289"/>
          <p:cNvSpPr txBox="1">
            <a:spLocks noGrp="1"/>
          </p:cNvSpPr>
          <p:nvPr>
            <p:ph type="body" idx="1"/>
          </p:nvPr>
        </p:nvSpPr>
        <p:spPr>
          <a:xfrm>
            <a:off x="319067" y="513197"/>
            <a:ext cx="5618400" cy="316400"/>
          </a:xfrm>
          <a:prstGeom prst="rect">
            <a:avLst/>
          </a:prstGeom>
          <a:noFill/>
          <a:ln>
            <a:noFill/>
          </a:ln>
        </p:spPr>
        <p:txBody>
          <a:bodyPr spcFirstLastPara="1" wrap="square" lIns="0" tIns="0" rIns="0" bIns="0" anchor="b" anchorCtr="0">
            <a:noAutofit/>
          </a:bodyPr>
          <a:lstStyle>
            <a:lvl1pPr marL="609585" lvl="0" indent="-397923" algn="l" rtl="0">
              <a:lnSpc>
                <a:spcPct val="100000"/>
              </a:lnSpc>
              <a:spcBef>
                <a:spcPts val="0"/>
              </a:spcBef>
              <a:spcAft>
                <a:spcPts val="0"/>
              </a:spcAft>
              <a:buSzPts val="1100"/>
              <a:buChar char="●"/>
              <a:defRPr sz="1467" b="1">
                <a:solidFill>
                  <a:schemeClr val="dk2"/>
                </a:solidFill>
              </a:defRPr>
            </a:lvl1pPr>
            <a:lvl2pPr marL="1219170" lvl="1" indent="-397923" algn="l" rtl="0">
              <a:lnSpc>
                <a:spcPct val="100000"/>
              </a:lnSpc>
              <a:spcBef>
                <a:spcPts val="0"/>
              </a:spcBef>
              <a:spcAft>
                <a:spcPts val="0"/>
              </a:spcAft>
              <a:buSzPts val="1100"/>
              <a:buChar char="●"/>
              <a:defRPr sz="1467" b="1">
                <a:solidFill>
                  <a:schemeClr val="dk2"/>
                </a:solidFill>
              </a:defRPr>
            </a:lvl2pPr>
            <a:lvl3pPr marL="1828754" lvl="2" indent="-397923" algn="l" rtl="0">
              <a:lnSpc>
                <a:spcPct val="100000"/>
              </a:lnSpc>
              <a:spcBef>
                <a:spcPts val="0"/>
              </a:spcBef>
              <a:spcAft>
                <a:spcPts val="0"/>
              </a:spcAft>
              <a:buSzPts val="1100"/>
              <a:buChar char="●"/>
              <a:defRPr sz="1467" b="1">
                <a:solidFill>
                  <a:schemeClr val="dk2"/>
                </a:solidFill>
              </a:defRPr>
            </a:lvl3pPr>
            <a:lvl4pPr marL="2438339" lvl="3" indent="-397923" algn="l" rtl="0">
              <a:lnSpc>
                <a:spcPct val="100000"/>
              </a:lnSpc>
              <a:spcBef>
                <a:spcPts val="0"/>
              </a:spcBef>
              <a:spcAft>
                <a:spcPts val="0"/>
              </a:spcAft>
              <a:buSzPts val="1100"/>
              <a:buChar char="●"/>
              <a:defRPr sz="1467" b="1">
                <a:solidFill>
                  <a:schemeClr val="dk2"/>
                </a:solidFill>
              </a:defRPr>
            </a:lvl4pPr>
            <a:lvl5pPr marL="3047924" lvl="4" indent="-397923" algn="l" rtl="0">
              <a:lnSpc>
                <a:spcPct val="100000"/>
              </a:lnSpc>
              <a:spcBef>
                <a:spcPts val="0"/>
              </a:spcBef>
              <a:spcAft>
                <a:spcPts val="0"/>
              </a:spcAft>
              <a:buSzPts val="1100"/>
              <a:buChar char="●"/>
              <a:defRPr sz="1467" b="1">
                <a:solidFill>
                  <a:schemeClr val="dk2"/>
                </a:solidFill>
              </a:defRPr>
            </a:lvl5pPr>
            <a:lvl6pPr marL="3657509" lvl="5" indent="-397923" algn="l" rtl="0">
              <a:lnSpc>
                <a:spcPct val="100000"/>
              </a:lnSpc>
              <a:spcBef>
                <a:spcPts val="0"/>
              </a:spcBef>
              <a:spcAft>
                <a:spcPts val="0"/>
              </a:spcAft>
              <a:buSzPts val="1100"/>
              <a:buChar char="●"/>
              <a:defRPr sz="1467" b="1">
                <a:solidFill>
                  <a:schemeClr val="dk2"/>
                </a:solidFill>
              </a:defRPr>
            </a:lvl6pPr>
            <a:lvl7pPr marL="4267093" lvl="6" indent="-397923" algn="l" rtl="0">
              <a:lnSpc>
                <a:spcPct val="100000"/>
              </a:lnSpc>
              <a:spcBef>
                <a:spcPts val="0"/>
              </a:spcBef>
              <a:spcAft>
                <a:spcPts val="0"/>
              </a:spcAft>
              <a:buSzPts val="1100"/>
              <a:buChar char="●"/>
              <a:defRPr sz="1467" b="1">
                <a:solidFill>
                  <a:schemeClr val="dk2"/>
                </a:solidFill>
              </a:defRPr>
            </a:lvl7pPr>
            <a:lvl8pPr marL="4876678" lvl="7" indent="-397923" algn="l" rtl="0">
              <a:lnSpc>
                <a:spcPct val="100000"/>
              </a:lnSpc>
              <a:spcBef>
                <a:spcPts val="0"/>
              </a:spcBef>
              <a:spcAft>
                <a:spcPts val="0"/>
              </a:spcAft>
              <a:buSzPts val="1100"/>
              <a:buChar char="●"/>
              <a:defRPr sz="1467" b="1">
                <a:solidFill>
                  <a:schemeClr val="dk2"/>
                </a:solidFill>
              </a:defRPr>
            </a:lvl8pPr>
            <a:lvl9pPr marL="5486263" lvl="8" indent="-397923" algn="l" rtl="0">
              <a:lnSpc>
                <a:spcPct val="100000"/>
              </a:lnSpc>
              <a:spcBef>
                <a:spcPts val="0"/>
              </a:spcBef>
              <a:spcAft>
                <a:spcPts val="0"/>
              </a:spcAft>
              <a:buSzPts val="1100"/>
              <a:buChar char="●"/>
              <a:defRPr sz="1467" b="1">
                <a:solidFill>
                  <a:schemeClr val="dk2"/>
                </a:solidFill>
              </a:defRPr>
            </a:lvl9pPr>
          </a:lstStyle>
          <a:p>
            <a:endParaRPr/>
          </a:p>
        </p:txBody>
      </p:sp>
      <p:sp>
        <p:nvSpPr>
          <p:cNvPr id="2496" name="Google Shape;2496;p289"/>
          <p:cNvSpPr txBox="1">
            <a:spLocks noGrp="1"/>
          </p:cNvSpPr>
          <p:nvPr>
            <p:ph type="title"/>
          </p:nvPr>
        </p:nvSpPr>
        <p:spPr>
          <a:xfrm>
            <a:off x="319067" y="1145200"/>
            <a:ext cx="11554000" cy="4764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2533"/>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97" name="Google Shape;2497;p289"/>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sz="1733">
                <a:latin typeface="Inter"/>
                <a:ea typeface="Inter"/>
                <a:cs typeface="Inter"/>
                <a:sym typeface="Inter"/>
              </a:defRPr>
            </a:lvl1pPr>
            <a:lvl2pPr lvl="1">
              <a:buNone/>
              <a:defRPr sz="1733">
                <a:latin typeface="Inter"/>
                <a:ea typeface="Inter"/>
                <a:cs typeface="Inter"/>
                <a:sym typeface="Inter"/>
              </a:defRPr>
            </a:lvl2pPr>
            <a:lvl3pPr lvl="2">
              <a:buNone/>
              <a:defRPr sz="1733">
                <a:latin typeface="Inter"/>
                <a:ea typeface="Inter"/>
                <a:cs typeface="Inter"/>
                <a:sym typeface="Inter"/>
              </a:defRPr>
            </a:lvl3pPr>
            <a:lvl4pPr lvl="3">
              <a:buNone/>
              <a:defRPr sz="1733">
                <a:latin typeface="Inter"/>
                <a:ea typeface="Inter"/>
                <a:cs typeface="Inter"/>
                <a:sym typeface="Inter"/>
              </a:defRPr>
            </a:lvl4pPr>
            <a:lvl5pPr lvl="4">
              <a:buNone/>
              <a:defRPr sz="1733">
                <a:latin typeface="Inter"/>
                <a:ea typeface="Inter"/>
                <a:cs typeface="Inter"/>
                <a:sym typeface="Inter"/>
              </a:defRPr>
            </a:lvl5pPr>
            <a:lvl6pPr lvl="5">
              <a:buNone/>
              <a:defRPr sz="1733">
                <a:latin typeface="Inter"/>
                <a:ea typeface="Inter"/>
                <a:cs typeface="Inter"/>
                <a:sym typeface="Inter"/>
              </a:defRPr>
            </a:lvl6pPr>
            <a:lvl7pPr lvl="6">
              <a:buNone/>
              <a:defRPr sz="1733">
                <a:latin typeface="Inter"/>
                <a:ea typeface="Inter"/>
                <a:cs typeface="Inter"/>
                <a:sym typeface="Inter"/>
              </a:defRPr>
            </a:lvl7pPr>
            <a:lvl8pPr lvl="7">
              <a:buNone/>
              <a:defRPr sz="1733">
                <a:latin typeface="Inter"/>
                <a:ea typeface="Inter"/>
                <a:cs typeface="Inter"/>
                <a:sym typeface="Inter"/>
              </a:defRPr>
            </a:lvl8pPr>
            <a:lvl9pPr lvl="8">
              <a:buNone/>
              <a:defRPr sz="1733">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51032124"/>
      </p:ext>
    </p:extLst>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F9CFD-A211-484E-8359-D2BF183AF111}"/>
              </a:ext>
            </a:extLst>
          </p:cNvPr>
          <p:cNvSpPr>
            <a:spLocks noGrp="1"/>
          </p:cNvSpPr>
          <p:nvPr>
            <p:ph type="title"/>
          </p:nvPr>
        </p:nvSpPr>
        <p:spPr>
          <a:xfrm>
            <a:off x="345850" y="39328"/>
            <a:ext cx="11511188" cy="1325563"/>
          </a:xfrm>
        </p:spPr>
        <p:txBody>
          <a:bodyPr>
            <a:normAutofit/>
          </a:bodyPr>
          <a:lstStyle>
            <a:lvl1pPr>
              <a:defRPr sz="2800">
                <a:solidFill>
                  <a:schemeClr val="tx1">
                    <a:lumMod val="85000"/>
                    <a:lumOff val="15000"/>
                  </a:schemeClr>
                </a:solidFill>
              </a:defRPr>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DB39B13-746F-4D9A-BBF9-D92EE31C098C}"/>
              </a:ext>
            </a:extLst>
          </p:cNvPr>
          <p:cNvSpPr>
            <a:spLocks noGrp="1"/>
          </p:cNvSpPr>
          <p:nvPr>
            <p:ph type="body" idx="1"/>
          </p:nvPr>
        </p:nvSpPr>
        <p:spPr>
          <a:xfrm>
            <a:off x="376466" y="1355366"/>
            <a:ext cx="5574391" cy="823912"/>
          </a:xfrm>
        </p:spPr>
        <p:txBody>
          <a:bodyPr anchor="b">
            <a:normAutofit/>
          </a:bodyPr>
          <a:lstStyle>
            <a:lvl1pPr marL="0" indent="0">
              <a:buNone/>
              <a:defRPr sz="2000" b="1">
                <a:solidFill>
                  <a:schemeClr val="tx1">
                    <a:lumMod val="85000"/>
                    <a:lumOff val="15000"/>
                  </a:schemeClr>
                </a:solidFill>
                <a:latin typeface="Montserrat" panose="000005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7040F6-8865-41C1-B2B3-674514CB56D5}"/>
              </a:ext>
            </a:extLst>
          </p:cNvPr>
          <p:cNvSpPr>
            <a:spLocks noGrp="1"/>
          </p:cNvSpPr>
          <p:nvPr>
            <p:ph sz="half" idx="2"/>
          </p:nvPr>
        </p:nvSpPr>
        <p:spPr>
          <a:xfrm>
            <a:off x="376466" y="2179278"/>
            <a:ext cx="5574391" cy="4133032"/>
          </a:xfrm>
        </p:spPr>
        <p:txBody>
          <a:bodyPr>
            <a:normAutofit/>
          </a:bodyPr>
          <a:lstStyle>
            <a:lvl1pPr>
              <a:defRPr sz="2400">
                <a:solidFill>
                  <a:schemeClr val="tx1">
                    <a:lumMod val="85000"/>
                    <a:lumOff val="15000"/>
                  </a:schemeClr>
                </a:solidFill>
                <a:latin typeface="Sarala" panose="00000500000000000000" pitchFamily="2" charset="0"/>
                <a:cs typeface="Sarala" panose="00000500000000000000" pitchFamily="2" charset="0"/>
              </a:defRPr>
            </a:lvl1pPr>
            <a:lvl2pPr>
              <a:defRPr sz="2000">
                <a:solidFill>
                  <a:schemeClr val="tx1">
                    <a:lumMod val="85000"/>
                    <a:lumOff val="15000"/>
                  </a:schemeClr>
                </a:solidFill>
                <a:latin typeface="Sarala" panose="00000500000000000000" pitchFamily="2" charset="0"/>
                <a:cs typeface="Sarala" panose="00000500000000000000" pitchFamily="2" charset="0"/>
              </a:defRPr>
            </a:lvl2pPr>
            <a:lvl3pPr>
              <a:defRPr sz="1800">
                <a:solidFill>
                  <a:schemeClr val="tx1">
                    <a:lumMod val="85000"/>
                    <a:lumOff val="15000"/>
                  </a:schemeClr>
                </a:solidFill>
                <a:latin typeface="Sarala" panose="00000500000000000000" pitchFamily="2" charset="0"/>
                <a:cs typeface="Sarala" panose="00000500000000000000" pitchFamily="2" charset="0"/>
              </a:defRPr>
            </a:lvl3pPr>
            <a:lvl4pPr>
              <a:defRPr sz="1600">
                <a:solidFill>
                  <a:schemeClr val="tx1">
                    <a:lumMod val="85000"/>
                    <a:lumOff val="15000"/>
                  </a:schemeClr>
                </a:solidFill>
                <a:latin typeface="Sarala" panose="00000500000000000000" pitchFamily="2" charset="0"/>
                <a:cs typeface="Sarala" panose="00000500000000000000" pitchFamily="2" charset="0"/>
              </a:defRPr>
            </a:lvl4pPr>
            <a:lvl5pPr>
              <a:defRPr sz="1600">
                <a:solidFill>
                  <a:schemeClr val="tx1">
                    <a:lumMod val="85000"/>
                    <a:lumOff val="15000"/>
                  </a:schemeClr>
                </a:solidFill>
                <a:latin typeface="Sarala" panose="00000500000000000000" pitchFamily="2" charset="0"/>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FE219C0-5B5D-4180-9A8E-C30181BC3C0A}"/>
              </a:ext>
            </a:extLst>
          </p:cNvPr>
          <p:cNvSpPr>
            <a:spLocks noGrp="1"/>
          </p:cNvSpPr>
          <p:nvPr>
            <p:ph type="body" sz="quarter" idx="3"/>
          </p:nvPr>
        </p:nvSpPr>
        <p:spPr>
          <a:xfrm>
            <a:off x="6241143" y="1355366"/>
            <a:ext cx="5574391" cy="823912"/>
          </a:xfrm>
        </p:spPr>
        <p:txBody>
          <a:bodyPr anchor="b">
            <a:normAutofit/>
          </a:bodyPr>
          <a:lstStyle>
            <a:lvl1pPr marL="0" indent="0">
              <a:buNone/>
              <a:defRPr sz="2000" b="1">
                <a:solidFill>
                  <a:schemeClr val="tx1">
                    <a:lumMod val="85000"/>
                    <a:lumOff val="15000"/>
                  </a:schemeClr>
                </a:solidFill>
                <a:latin typeface="Montserrat" panose="000005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25581C8-006B-4A84-AEBC-0E7B2EB881D7}"/>
              </a:ext>
            </a:extLst>
          </p:cNvPr>
          <p:cNvSpPr>
            <a:spLocks noGrp="1"/>
          </p:cNvSpPr>
          <p:nvPr>
            <p:ph sz="quarter" idx="4"/>
          </p:nvPr>
        </p:nvSpPr>
        <p:spPr>
          <a:xfrm>
            <a:off x="6241143" y="2179278"/>
            <a:ext cx="5574391" cy="4133032"/>
          </a:xfrm>
        </p:spPr>
        <p:txBody>
          <a:bodyPr/>
          <a:lstStyle>
            <a:lvl1pPr>
              <a:defRPr>
                <a:solidFill>
                  <a:schemeClr val="bg1"/>
                </a:solidFill>
                <a:latin typeface="Sarala" panose="00000500000000000000" pitchFamily="2" charset="0"/>
                <a:cs typeface="Sarala" panose="00000500000000000000" pitchFamily="2" charset="0"/>
              </a:defRPr>
            </a:lvl1pPr>
            <a:lvl2pPr>
              <a:defRPr>
                <a:solidFill>
                  <a:schemeClr val="bg1"/>
                </a:solidFill>
                <a:latin typeface="Sarala" panose="00000500000000000000" pitchFamily="2" charset="0"/>
                <a:cs typeface="Sarala" panose="00000500000000000000" pitchFamily="2" charset="0"/>
              </a:defRPr>
            </a:lvl2pPr>
            <a:lvl3pPr>
              <a:defRPr>
                <a:solidFill>
                  <a:schemeClr val="bg1"/>
                </a:solidFill>
                <a:latin typeface="Sarala" panose="00000500000000000000" pitchFamily="2" charset="0"/>
                <a:cs typeface="Sarala" panose="00000500000000000000" pitchFamily="2" charset="0"/>
              </a:defRPr>
            </a:lvl3pPr>
            <a:lvl4pPr>
              <a:defRPr>
                <a:solidFill>
                  <a:schemeClr val="bg1"/>
                </a:solidFill>
                <a:latin typeface="Sarala" panose="00000500000000000000" pitchFamily="2" charset="0"/>
                <a:cs typeface="Sarala" panose="00000500000000000000" pitchFamily="2" charset="0"/>
              </a:defRPr>
            </a:lvl4pPr>
            <a:lvl5pPr>
              <a:defRPr>
                <a:solidFill>
                  <a:schemeClr val="tx1">
                    <a:lumMod val="85000"/>
                    <a:lumOff val="15000"/>
                  </a:schemeClr>
                </a:solidFill>
                <a:latin typeface="Sarala" panose="00000500000000000000" pitchFamily="2" charset="0"/>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2" name="Slide Number Placeholder 5">
            <a:extLst>
              <a:ext uri="{FF2B5EF4-FFF2-40B4-BE49-F238E27FC236}">
                <a16:creationId xmlns:a16="http://schemas.microsoft.com/office/drawing/2014/main" id="{D64F9C29-C0AA-43B1-AB14-FD222F1AD8B2}"/>
              </a:ext>
            </a:extLst>
          </p:cNvPr>
          <p:cNvSpPr>
            <a:spLocks noGrp="1"/>
          </p:cNvSpPr>
          <p:nvPr>
            <p:ph type="sldNum" sz="quarter" idx="11"/>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9" name="Footer Placeholder 4">
            <a:extLst>
              <a:ext uri="{FF2B5EF4-FFF2-40B4-BE49-F238E27FC236}">
                <a16:creationId xmlns:a16="http://schemas.microsoft.com/office/drawing/2014/main" id="{B6BA4CCE-F07E-444F-9E68-14A98FE806F0}"/>
              </a:ext>
            </a:extLst>
          </p:cNvPr>
          <p:cNvSpPr>
            <a:spLocks noGrp="1"/>
          </p:cNvSpPr>
          <p:nvPr>
            <p:ph type="ftr" sz="quarter" idx="12"/>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989679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8" name="Slide Number Placeholder 5">
            <a:extLst>
              <a:ext uri="{FF2B5EF4-FFF2-40B4-BE49-F238E27FC236}">
                <a16:creationId xmlns:a16="http://schemas.microsoft.com/office/drawing/2014/main" id="{B9383EC3-B47D-4689-9FA5-C3CE8F806B1B}"/>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5" name="Footer Placeholder 4">
            <a:extLst>
              <a:ext uri="{FF2B5EF4-FFF2-40B4-BE49-F238E27FC236}">
                <a16:creationId xmlns:a16="http://schemas.microsoft.com/office/drawing/2014/main" id="{CCCC1C91-98A5-43FF-BA74-9DA9D9A01355}"/>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710504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IN"/>
          </a:p>
        </p:txBody>
      </p:sp>
      <p:sp>
        <p:nvSpPr>
          <p:cNvPr id="8" name="Slide Number Placeholder 5">
            <a:extLst>
              <a:ext uri="{FF2B5EF4-FFF2-40B4-BE49-F238E27FC236}">
                <a16:creationId xmlns:a16="http://schemas.microsoft.com/office/drawing/2014/main" id="{B9383EC3-B47D-4689-9FA5-C3CE8F806B1B}"/>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5" name="Footer Placeholder 4">
            <a:extLst>
              <a:ext uri="{FF2B5EF4-FFF2-40B4-BE49-F238E27FC236}">
                <a16:creationId xmlns:a16="http://schemas.microsoft.com/office/drawing/2014/main" id="{CCCC1C91-98A5-43FF-BA74-9DA9D9A01355}"/>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
        <p:nvSpPr>
          <p:cNvPr id="7" name="Content Placeholder 2">
            <a:extLst>
              <a:ext uri="{FF2B5EF4-FFF2-40B4-BE49-F238E27FC236}">
                <a16:creationId xmlns:a16="http://schemas.microsoft.com/office/drawing/2014/main" id="{C5A4899F-6BEC-4CDA-BAB0-0D453CFD9AE5}"/>
              </a:ext>
            </a:extLst>
          </p:cNvPr>
          <p:cNvSpPr>
            <a:spLocks noGrp="1"/>
          </p:cNvSpPr>
          <p:nvPr>
            <p:ph idx="1"/>
          </p:nvPr>
        </p:nvSpPr>
        <p:spPr>
          <a:xfrm>
            <a:off x="334963" y="1370961"/>
            <a:ext cx="11522075" cy="4174434"/>
          </a:xfrm>
        </p:spPr>
        <p:txBody>
          <a:bodyPr/>
          <a:lstStyle>
            <a:lvl1pPr marL="228600" indent="-228600">
              <a:buClr>
                <a:srgbClr val="FF8C00"/>
              </a:buClr>
              <a:buSzPct val="80000"/>
              <a:buFont typeface="Wingdings" panose="05000000000000000000" pitchFamily="2" charset="2"/>
              <a:buChar char="§"/>
              <a:defRPr sz="2400">
                <a:solidFill>
                  <a:schemeClr val="bg1"/>
                </a:solidFill>
                <a:latin typeface="+mj-lt"/>
                <a:cs typeface="Sarala" panose="00000500000000000000" pitchFamily="2" charset="0"/>
              </a:defRPr>
            </a:lvl1pPr>
            <a:lvl2pPr marL="685800" indent="-228600">
              <a:buClr>
                <a:srgbClr val="FF8C00"/>
              </a:buClr>
              <a:buSzPct val="80000"/>
              <a:buFont typeface="Wingdings" panose="05000000000000000000" pitchFamily="2" charset="2"/>
              <a:buChar char="§"/>
              <a:defRPr sz="2200">
                <a:solidFill>
                  <a:schemeClr val="bg1"/>
                </a:solidFill>
                <a:latin typeface="+mj-lt"/>
                <a:cs typeface="Sarala" panose="00000500000000000000" pitchFamily="2" charset="0"/>
              </a:defRPr>
            </a:lvl2pPr>
            <a:lvl3pPr marL="1143000" indent="-228600">
              <a:buClr>
                <a:srgbClr val="FF8C00"/>
              </a:buClr>
              <a:buSzPct val="80000"/>
              <a:buFont typeface="Wingdings" panose="05000000000000000000" pitchFamily="2" charset="2"/>
              <a:buChar char="§"/>
              <a:defRPr>
                <a:solidFill>
                  <a:schemeClr val="bg1"/>
                </a:solidFill>
                <a:latin typeface="+mj-lt"/>
                <a:cs typeface="Sarala" panose="00000500000000000000" pitchFamily="2" charset="0"/>
              </a:defRPr>
            </a:lvl3pPr>
            <a:lvl4pPr marL="1600200" indent="-228600">
              <a:buClr>
                <a:srgbClr val="FF8C00"/>
              </a:buClr>
              <a:buSzPct val="80000"/>
              <a:buFont typeface="Wingdings" panose="05000000000000000000" pitchFamily="2" charset="2"/>
              <a:buChar char="§"/>
              <a:defRPr>
                <a:solidFill>
                  <a:schemeClr val="bg1"/>
                </a:solidFill>
                <a:latin typeface="+mj-lt"/>
                <a:cs typeface="Sarala" panose="00000500000000000000" pitchFamily="2" charset="0"/>
              </a:defRPr>
            </a:lvl4pPr>
            <a:lvl5pPr marL="2057400" indent="-228600">
              <a:buClr>
                <a:srgbClr val="FF8C00"/>
              </a:buClr>
              <a:buSzPct val="80000"/>
              <a:buFont typeface="Wingdings" panose="05000000000000000000" pitchFamily="2" charset="2"/>
              <a:buChar char="§"/>
              <a:defRPr>
                <a:solidFill>
                  <a:schemeClr val="bg1"/>
                </a:solidFill>
                <a:latin typeface="+mj-lt"/>
                <a:cs typeface="Sarala" panose="000005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748970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Quotes Highlight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a:xfrm>
            <a:off x="2218403" y="1985588"/>
            <a:ext cx="7755194" cy="1325563"/>
          </a:xfrm>
        </p:spPr>
        <p:txBody>
          <a:bodyPr>
            <a:normAutofit/>
          </a:bodyPr>
          <a:lstStyle>
            <a:lvl1pPr algn="ctr">
              <a:defRPr sz="2800">
                <a:solidFill>
                  <a:schemeClr val="bg1"/>
                </a:solidFill>
              </a:defRPr>
            </a:lvl1pPr>
          </a:lstStyle>
          <a:p>
            <a:r>
              <a:rPr lang="en-US"/>
              <a:t>Click to edit Master title style</a:t>
            </a:r>
            <a:endParaRPr lang="en-IN"/>
          </a:p>
        </p:txBody>
      </p:sp>
      <p:sp>
        <p:nvSpPr>
          <p:cNvPr id="7" name="Slide Number Placeholder 5">
            <a:extLst>
              <a:ext uri="{FF2B5EF4-FFF2-40B4-BE49-F238E27FC236}">
                <a16:creationId xmlns:a16="http://schemas.microsoft.com/office/drawing/2014/main" id="{C81CD6FF-180C-4514-BB4E-E835C8C61217}"/>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8" name="Footer Placeholder 4">
            <a:extLst>
              <a:ext uri="{FF2B5EF4-FFF2-40B4-BE49-F238E27FC236}">
                <a16:creationId xmlns:a16="http://schemas.microsoft.com/office/drawing/2014/main" id="{BB4CFCA2-D566-4F6C-8E14-A4BC147FFA4B}"/>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4123380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Quot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A77B-CB28-465D-A7D6-A609B4C74A15}"/>
              </a:ext>
            </a:extLst>
          </p:cNvPr>
          <p:cNvSpPr>
            <a:spLocks noGrp="1"/>
          </p:cNvSpPr>
          <p:nvPr>
            <p:ph type="title"/>
          </p:nvPr>
        </p:nvSpPr>
        <p:spPr>
          <a:xfrm>
            <a:off x="2218403" y="1985588"/>
            <a:ext cx="7755194" cy="1325563"/>
          </a:xfrm>
        </p:spPr>
        <p:txBody>
          <a:bodyPr>
            <a:normAutofit/>
          </a:bodyPr>
          <a:lstStyle>
            <a:lvl1pPr algn="ctr">
              <a:defRPr sz="2800">
                <a:solidFill>
                  <a:schemeClr val="bg1"/>
                </a:solidFill>
              </a:defRPr>
            </a:lvl1pPr>
          </a:lstStyle>
          <a:p>
            <a:r>
              <a:rPr lang="en-US"/>
              <a:t>Click to edit Master title style</a:t>
            </a:r>
            <a:endParaRPr lang="en-IN"/>
          </a:p>
        </p:txBody>
      </p:sp>
      <p:sp>
        <p:nvSpPr>
          <p:cNvPr id="7" name="Slide Number Placeholder 5">
            <a:extLst>
              <a:ext uri="{FF2B5EF4-FFF2-40B4-BE49-F238E27FC236}">
                <a16:creationId xmlns:a16="http://schemas.microsoft.com/office/drawing/2014/main" id="{343E827A-B65E-4909-B83A-D4B8447CB144}"/>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5" name="Footer Placeholder 4">
            <a:extLst>
              <a:ext uri="{FF2B5EF4-FFF2-40B4-BE49-F238E27FC236}">
                <a16:creationId xmlns:a16="http://schemas.microsoft.com/office/drawing/2014/main" id="{DCDB60AC-773F-4FEA-A88B-3BF522A54109}"/>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4082419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For_Architech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DC2B5F5-10FA-4724-9B79-5F83AAC9139F}"/>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6" name="Footer Placeholder 4">
            <a:extLst>
              <a:ext uri="{FF2B5EF4-FFF2-40B4-BE49-F238E27FC236}">
                <a16:creationId xmlns:a16="http://schemas.microsoft.com/office/drawing/2014/main" id="{0BE986FD-5144-460D-9F96-B0D85B632849}"/>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1542698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_For_Architech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DC2B5F5-10FA-4724-9B79-5F83AAC9139F}"/>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
        <p:nvSpPr>
          <p:cNvPr id="6" name="Title 1">
            <a:extLst>
              <a:ext uri="{FF2B5EF4-FFF2-40B4-BE49-F238E27FC236}">
                <a16:creationId xmlns:a16="http://schemas.microsoft.com/office/drawing/2014/main" id="{81F639BA-7D99-491D-9AEF-FDE1E4DC9B31}"/>
              </a:ext>
            </a:extLst>
          </p:cNvPr>
          <p:cNvSpPr>
            <a:spLocks noGrp="1"/>
          </p:cNvSpPr>
          <p:nvPr>
            <p:ph type="title"/>
          </p:nvPr>
        </p:nvSpPr>
        <p:spPr>
          <a:xfrm>
            <a:off x="345850" y="48037"/>
            <a:ext cx="11007950" cy="1325563"/>
          </a:xfrm>
        </p:spPr>
        <p:txBody>
          <a:bodyPr>
            <a:normAutofit/>
          </a:bodyPr>
          <a:lstStyle>
            <a:lvl1pPr>
              <a:defRPr sz="2800">
                <a:solidFill>
                  <a:schemeClr val="tx1">
                    <a:lumMod val="85000"/>
                    <a:lumOff val="15000"/>
                  </a:schemeClr>
                </a:solidFill>
              </a:defRPr>
            </a:lvl1pPr>
          </a:lstStyle>
          <a:p>
            <a:r>
              <a:rPr lang="en-US"/>
              <a:t>Click to edit Master title style</a:t>
            </a:r>
            <a:endParaRPr lang="en-IN"/>
          </a:p>
        </p:txBody>
      </p:sp>
      <p:sp>
        <p:nvSpPr>
          <p:cNvPr id="9" name="Footer Placeholder 4">
            <a:extLst>
              <a:ext uri="{FF2B5EF4-FFF2-40B4-BE49-F238E27FC236}">
                <a16:creationId xmlns:a16="http://schemas.microsoft.com/office/drawing/2014/main" id="{C927552B-D071-4CFD-9799-4540A1661A80}"/>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Tree>
    <p:extLst>
      <p:ext uri="{BB962C8B-B14F-4D97-AF65-F5344CB8AC3E}">
        <p14:creationId xmlns:p14="http://schemas.microsoft.com/office/powerpoint/2010/main" val="2376601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378660-58AE-4D91-8D73-99FE19704656}"/>
              </a:ext>
            </a:extLst>
          </p:cNvPr>
          <p:cNvSpPr>
            <a:spLocks noGrp="1"/>
          </p:cNvSpPr>
          <p:nvPr>
            <p:ph type="title"/>
          </p:nvPr>
        </p:nvSpPr>
        <p:spPr>
          <a:xfrm>
            <a:off x="345850" y="48037"/>
            <a:ext cx="115003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80B065-EFDB-4998-BD54-B0B4F4DE700D}"/>
              </a:ext>
            </a:extLst>
          </p:cNvPr>
          <p:cNvSpPr>
            <a:spLocks noGrp="1"/>
          </p:cNvSpPr>
          <p:nvPr>
            <p:ph type="body" idx="1"/>
          </p:nvPr>
        </p:nvSpPr>
        <p:spPr>
          <a:xfrm>
            <a:off x="345849" y="1373600"/>
            <a:ext cx="11500299"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Footer Placeholder 4">
            <a:extLst>
              <a:ext uri="{FF2B5EF4-FFF2-40B4-BE49-F238E27FC236}">
                <a16:creationId xmlns:a16="http://schemas.microsoft.com/office/drawing/2014/main" id="{D71B8A24-8C15-4390-8E5D-41A6E6D3EB8B}"/>
              </a:ext>
            </a:extLst>
          </p:cNvPr>
          <p:cNvSpPr>
            <a:spLocks noGrp="1"/>
          </p:cNvSpPr>
          <p:nvPr>
            <p:ph type="ftr" sz="quarter" idx="3"/>
          </p:nvPr>
        </p:nvSpPr>
        <p:spPr>
          <a:xfrm>
            <a:off x="345850" y="6453538"/>
            <a:ext cx="3392229" cy="301008"/>
          </a:xfrm>
          <a:prstGeom prst="rect">
            <a:avLst/>
          </a:prstGeom>
        </p:spPr>
        <p:txBody>
          <a:bodyPr vert="horz" lIns="91440" tIns="45720" rIns="91440" bIns="45720" rtlCol="0" anchor="ctr"/>
          <a:lstStyle>
            <a:lvl1pPr algn="l">
              <a:defRPr sz="1000">
                <a:solidFill>
                  <a:schemeClr val="bg1">
                    <a:lumMod val="65000"/>
                  </a:schemeClr>
                </a:solidFill>
                <a:latin typeface="Montserrat" panose="00000500000000000000" pitchFamily="2" charset="0"/>
              </a:defRPr>
            </a:lvl1pPr>
          </a:lstStyle>
          <a:p>
            <a:r>
              <a:rPr lang="en-IN"/>
              <a:t>© </a:t>
            </a:r>
            <a:r>
              <a:rPr lang="en-US"/>
              <a:t>Blazeclan Technologies</a:t>
            </a:r>
            <a:endParaRPr lang="en-IN"/>
          </a:p>
        </p:txBody>
      </p:sp>
      <p:sp>
        <p:nvSpPr>
          <p:cNvPr id="6" name="Slide Number Placeholder 5">
            <a:extLst>
              <a:ext uri="{FF2B5EF4-FFF2-40B4-BE49-F238E27FC236}">
                <a16:creationId xmlns:a16="http://schemas.microsoft.com/office/drawing/2014/main" id="{9477A22D-3CB4-4AA2-B7E5-DC97AF597CD7}"/>
              </a:ext>
            </a:extLst>
          </p:cNvPr>
          <p:cNvSpPr>
            <a:spLocks noGrp="1"/>
          </p:cNvSpPr>
          <p:nvPr>
            <p:ph type="sldNum" sz="quarter" idx="4"/>
          </p:nvPr>
        </p:nvSpPr>
        <p:spPr>
          <a:xfrm>
            <a:off x="10116128" y="6453538"/>
            <a:ext cx="488368" cy="301008"/>
          </a:xfrm>
          <a:prstGeom prst="rect">
            <a:avLst/>
          </a:prstGeom>
        </p:spPr>
        <p:txBody>
          <a:bodyPr vert="horz" lIns="91440" tIns="45720" rIns="91440" bIns="45720" rtlCol="0" anchor="ctr"/>
          <a:lstStyle>
            <a:lvl1pPr algn="r">
              <a:defRPr sz="1000">
                <a:solidFill>
                  <a:schemeClr val="bg1">
                    <a:lumMod val="65000"/>
                  </a:schemeClr>
                </a:solidFill>
                <a:latin typeface="Montserrat" panose="00000500000000000000" pitchFamily="2" charset="0"/>
              </a:defRPr>
            </a:lvl1pPr>
          </a:lstStyle>
          <a:p>
            <a:fld id="{AE900599-87B8-451F-A6FC-753697317D4F}" type="slidenum">
              <a:rPr lang="en-IN" smtClean="0"/>
              <a:pPr/>
              <a:t>‹#›</a:t>
            </a:fld>
            <a:endParaRPr lang="en-IN"/>
          </a:p>
        </p:txBody>
      </p:sp>
    </p:spTree>
    <p:extLst>
      <p:ext uri="{BB962C8B-B14F-4D97-AF65-F5344CB8AC3E}">
        <p14:creationId xmlns:p14="http://schemas.microsoft.com/office/powerpoint/2010/main" val="1557740721"/>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5" r:id="rId3"/>
    <p:sldLayoutId id="2147483654" r:id="rId4"/>
    <p:sldLayoutId id="2147483677" r:id="rId5"/>
    <p:sldLayoutId id="2147483662" r:id="rId6"/>
    <p:sldLayoutId id="2147483663" r:id="rId7"/>
    <p:sldLayoutId id="2147483655" r:id="rId8"/>
    <p:sldLayoutId id="2147483672" r:id="rId9"/>
    <p:sldLayoutId id="2147483676" r:id="rId10"/>
    <p:sldLayoutId id="2147483668" r:id="rId11"/>
    <p:sldLayoutId id="2147483675" r:id="rId12"/>
    <p:sldLayoutId id="2147483673" r:id="rId13"/>
    <p:sldLayoutId id="2147483674" r:id="rId14"/>
    <p:sldLayoutId id="2147483656" r:id="rId15"/>
    <p:sldLayoutId id="2147483657" r:id="rId16"/>
    <p:sldLayoutId id="2147483669" r:id="rId17"/>
    <p:sldLayoutId id="2147483678" r:id="rId18"/>
    <p:sldLayoutId id="2147483679" r:id="rId19"/>
    <p:sldLayoutId id="2147483680" r:id="rId20"/>
    <p:sldLayoutId id="2147483681" r:id="rId21"/>
  </p:sldLayoutIdLst>
  <p:hf hdr="0" ftr="0" dt="0"/>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arala" panose="00000500000000000000" pitchFamily="2" charset="0"/>
          <a:ea typeface="+mn-ea"/>
          <a:cs typeface="Sarala" panose="000005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arala" panose="00000500000000000000" pitchFamily="2" charset="0"/>
          <a:ea typeface="+mn-ea"/>
          <a:cs typeface="Sarala" panose="000005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arala" panose="00000500000000000000" pitchFamily="2" charset="0"/>
          <a:ea typeface="+mn-ea"/>
          <a:cs typeface="Sarala" panose="000005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rala" panose="00000500000000000000" pitchFamily="2" charset="0"/>
          <a:ea typeface="+mn-ea"/>
          <a:cs typeface="Sarala" panose="000005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arala" panose="00000500000000000000" pitchFamily="2" charset="0"/>
          <a:ea typeface="+mn-ea"/>
          <a:cs typeface="Sarala" panose="000005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3840" userDrawn="1">
          <p15:clr>
            <a:srgbClr val="F26B43"/>
          </p15:clr>
        </p15:guide>
        <p15:guide id="3" pos="7469" userDrawn="1">
          <p15:clr>
            <a:srgbClr val="F26B43"/>
          </p15:clr>
        </p15:guide>
        <p15:guide id="4" orient="horz" pos="2160" userDrawn="1">
          <p15:clr>
            <a:srgbClr val="F26B43"/>
          </p15:clr>
        </p15:guide>
        <p15:guide id="5" orient="horz" pos="397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notesSlide" Target="../notesSlides/notesSlide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8.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38.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2.png"/><Relationship Id="rId10" Type="http://schemas.openxmlformats.org/officeDocument/2006/relationships/image" Target="../media/image28.png"/><Relationship Id="rId4" Type="http://schemas.openxmlformats.org/officeDocument/2006/relationships/image" Target="../media/image66.pn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1.png"/><Relationship Id="rId18" Type="http://schemas.microsoft.com/office/2007/relationships/hdphoto" Target="../media/hdphoto9.wdp"/><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hdphoto" Target="../media/hdphoto6.wdp"/><Relationship Id="rId17" Type="http://schemas.openxmlformats.org/officeDocument/2006/relationships/image" Target="../media/image23.png"/><Relationship Id="rId2" Type="http://schemas.openxmlformats.org/officeDocument/2006/relationships/notesSlide" Target="../notesSlides/notesSlide2.xml"/><Relationship Id="rId16" Type="http://schemas.microsoft.com/office/2007/relationships/hdphoto" Target="../media/hdphoto8.wdp"/><Relationship Id="rId1" Type="http://schemas.openxmlformats.org/officeDocument/2006/relationships/slideLayout" Target="../slideLayouts/slideLayout10.xml"/><Relationship Id="rId6" Type="http://schemas.microsoft.com/office/2007/relationships/hdphoto" Target="../media/hdphoto3.wdp"/><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9.png"/><Relationship Id="rId14" Type="http://schemas.microsoft.com/office/2007/relationships/hdphoto" Target="../media/hdphoto7.wdp"/></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0.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818BDB2-429E-4DAE-8520-9CC511F7688A}"/>
              </a:ext>
            </a:extLst>
          </p:cNvPr>
          <p:cNvSpPr>
            <a:spLocks noGrp="1"/>
          </p:cNvSpPr>
          <p:nvPr>
            <p:ph type="subTitle" idx="1"/>
          </p:nvPr>
        </p:nvSpPr>
        <p:spPr>
          <a:xfrm>
            <a:off x="335647" y="6308725"/>
            <a:ext cx="6281464" cy="467675"/>
          </a:xfrm>
        </p:spPr>
        <p:txBody>
          <a:bodyPr>
            <a:normAutofit/>
          </a:bodyPr>
          <a:lstStyle/>
          <a:p>
            <a:r>
              <a:rPr lang="en-US" dirty="0"/>
              <a:t>Dec ‘21</a:t>
            </a:r>
            <a:endParaRPr lang="en-IN" dirty="0"/>
          </a:p>
        </p:txBody>
      </p:sp>
      <p:sp>
        <p:nvSpPr>
          <p:cNvPr id="5" name="Title 4">
            <a:extLst>
              <a:ext uri="{FF2B5EF4-FFF2-40B4-BE49-F238E27FC236}">
                <a16:creationId xmlns:a16="http://schemas.microsoft.com/office/drawing/2014/main" id="{177AD3F8-3EDB-4D5A-A711-13AF3FAED0F6}"/>
              </a:ext>
            </a:extLst>
          </p:cNvPr>
          <p:cNvSpPr txBox="1">
            <a:spLocks/>
          </p:cNvSpPr>
          <p:nvPr/>
        </p:nvSpPr>
        <p:spPr>
          <a:xfrm>
            <a:off x="896747" y="768252"/>
            <a:ext cx="10105081" cy="423915"/>
          </a:xfrm>
          <a:prstGeom prst="rect">
            <a:avLst/>
          </a:prstGeom>
        </p:spPr>
        <p:txBody>
          <a:bodyPr anchor="t">
            <a:normAutofit fontScale="90000" lnSpcReduction="10000"/>
          </a:bodyPr>
          <a:lstStyle>
            <a:lvl1pPr marL="0" marR="0" indent="0" algn="l" defTabSz="825478" rtl="0" latinLnBrk="0">
              <a:lnSpc>
                <a:spcPct val="100000"/>
              </a:lnSpc>
              <a:spcBef>
                <a:spcPts val="0"/>
              </a:spcBef>
              <a:spcAft>
                <a:spcPts val="0"/>
              </a:spcAft>
              <a:buClrTx/>
              <a:buSzTx/>
              <a:buFontTx/>
              <a:buNone/>
              <a:tabLst/>
              <a:defRPr sz="5500" b="1" i="1" u="none" strike="noStrike" cap="none" spc="0" baseline="0">
                <a:ln>
                  <a:noFill/>
                </a:ln>
                <a:solidFill>
                  <a:schemeClr val="tx1">
                    <a:lumMod val="85000"/>
                    <a:lumOff val="15000"/>
                  </a:schemeClr>
                </a:solidFill>
                <a:uFillTx/>
                <a:latin typeface="Montserrat" panose="00000500000000000000" pitchFamily="2" charset="0"/>
                <a:ea typeface="+mn-ea"/>
                <a:cs typeface="Montserrat" panose="00000500000000000000" pitchFamily="2" charset="0"/>
                <a:sym typeface="Helvetica Light"/>
              </a:defRPr>
            </a:lvl1pPr>
            <a:lvl2pPr marL="0" marR="0" indent="228594"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189"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783"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377"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2971"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566"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157"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752" algn="ctr" defTabSz="825478"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a:lstStyle>
          <a:p>
            <a:pPr hangingPunct="1"/>
            <a:r>
              <a:rPr lang="en-US" sz="2700" i="0" dirty="0">
                <a:solidFill>
                  <a:schemeClr val="bg1"/>
                </a:solidFill>
              </a:rPr>
              <a:t>PRESENTATION TO AVITA TECH </a:t>
            </a:r>
          </a:p>
        </p:txBody>
      </p:sp>
      <p:pic>
        <p:nvPicPr>
          <p:cNvPr id="4" name="Picture 3">
            <a:extLst>
              <a:ext uri="{FF2B5EF4-FFF2-40B4-BE49-F238E27FC236}">
                <a16:creationId xmlns:a16="http://schemas.microsoft.com/office/drawing/2014/main" id="{FD42DA83-1ADD-49C8-A1D3-BA3365F7E902}"/>
              </a:ext>
            </a:extLst>
          </p:cNvPr>
          <p:cNvPicPr>
            <a:picLocks noChangeAspect="1"/>
          </p:cNvPicPr>
          <p:nvPr/>
        </p:nvPicPr>
        <p:blipFill>
          <a:blip r:embed="rId3"/>
          <a:stretch>
            <a:fillRect/>
          </a:stretch>
        </p:blipFill>
        <p:spPr>
          <a:xfrm>
            <a:off x="9477094" y="5776868"/>
            <a:ext cx="2453687" cy="822246"/>
          </a:xfrm>
          <a:prstGeom prst="rect">
            <a:avLst/>
          </a:prstGeom>
        </p:spPr>
      </p:pic>
      <p:sp>
        <p:nvSpPr>
          <p:cNvPr id="2" name="TextBox 1">
            <a:extLst>
              <a:ext uri="{FF2B5EF4-FFF2-40B4-BE49-F238E27FC236}">
                <a16:creationId xmlns:a16="http://schemas.microsoft.com/office/drawing/2014/main" id="{EA47A69B-7C3F-4398-86D8-6F9168DA6F8F}"/>
              </a:ext>
            </a:extLst>
          </p:cNvPr>
          <p:cNvSpPr txBox="1"/>
          <p:nvPr/>
        </p:nvSpPr>
        <p:spPr>
          <a:xfrm>
            <a:off x="335647" y="5130537"/>
            <a:ext cx="2408032" cy="646331"/>
          </a:xfrm>
          <a:prstGeom prst="rect">
            <a:avLst/>
          </a:prstGeom>
          <a:noFill/>
        </p:spPr>
        <p:txBody>
          <a:bodyPr wrap="none" rtlCol="0">
            <a:spAutoFit/>
          </a:bodyPr>
          <a:lstStyle/>
          <a:p>
            <a:r>
              <a:rPr lang="en-US" sz="3600" b="1" dirty="0" err="1"/>
              <a:t>Avita</a:t>
            </a:r>
            <a:r>
              <a:rPr lang="en-US" sz="3600" b="1" dirty="0"/>
              <a:t> Tech</a:t>
            </a:r>
          </a:p>
        </p:txBody>
      </p:sp>
    </p:spTree>
    <p:extLst>
      <p:ext uri="{BB962C8B-B14F-4D97-AF65-F5344CB8AC3E}">
        <p14:creationId xmlns:p14="http://schemas.microsoft.com/office/powerpoint/2010/main" val="203905538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199"/>
        <p:cNvGrpSpPr/>
        <p:nvPr/>
      </p:nvGrpSpPr>
      <p:grpSpPr>
        <a:xfrm>
          <a:off x="0" y="0"/>
          <a:ext cx="0" cy="0"/>
          <a:chOff x="0" y="0"/>
          <a:chExt cx="0" cy="0"/>
        </a:xfrm>
      </p:grpSpPr>
      <p:sp>
        <p:nvSpPr>
          <p:cNvPr id="4202" name="Google Shape;4202;p453"/>
          <p:cNvSpPr txBox="1"/>
          <p:nvPr/>
        </p:nvSpPr>
        <p:spPr>
          <a:xfrm>
            <a:off x="8019483" y="1381415"/>
            <a:ext cx="3949200" cy="4760800"/>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4200" name="Google Shape;4200;p453"/>
          <p:cNvSpPr txBox="1">
            <a:spLocks noGrp="1"/>
          </p:cNvSpPr>
          <p:nvPr>
            <p:ph type="title" idx="4294967295"/>
          </p:nvPr>
        </p:nvSpPr>
        <p:spPr>
          <a:xfrm>
            <a:off x="294396" y="673750"/>
            <a:ext cx="11553825" cy="476250"/>
          </a:xfrm>
          <a:prstGeom prst="rect">
            <a:avLst/>
          </a:prstGeom>
        </p:spPr>
        <p:txBody>
          <a:bodyPr spcFirstLastPara="1" vert="horz" wrap="square" lIns="0" tIns="0" rIns="0" bIns="0" rtlCol="0" anchor="t" anchorCtr="0">
            <a:noAutofit/>
          </a:bodyPr>
          <a:lstStyle/>
          <a:p>
            <a:r>
              <a:rPr lang="en" dirty="0"/>
              <a:t>Integrates with your identity, endpoint, log, and network onramps</a:t>
            </a:r>
            <a:endParaRPr dirty="0"/>
          </a:p>
        </p:txBody>
      </p:sp>
      <p:sp>
        <p:nvSpPr>
          <p:cNvPr id="4201" name="Google Shape;4201;p453"/>
          <p:cNvSpPr txBox="1">
            <a:spLocks noGrp="1"/>
          </p:cNvSpPr>
          <p:nvPr>
            <p:ph type="body" idx="4294967295"/>
          </p:nvPr>
        </p:nvSpPr>
        <p:spPr>
          <a:xfrm>
            <a:off x="276227" y="356250"/>
            <a:ext cx="5618163" cy="317500"/>
          </a:xfrm>
          <a:prstGeom prst="rect">
            <a:avLst/>
          </a:prstGeom>
        </p:spPr>
        <p:txBody>
          <a:bodyPr spcFirstLastPara="1" vert="horz" wrap="square" lIns="0" tIns="0" rIns="0" bIns="0" rtlCol="0" anchor="b" anchorCtr="0">
            <a:noAutofit/>
          </a:bodyPr>
          <a:lstStyle/>
          <a:p>
            <a:pPr marL="0" indent="0">
              <a:buNone/>
            </a:pPr>
            <a:r>
              <a:rPr lang="en" dirty="0"/>
              <a:t>Cloudflare One</a:t>
            </a:r>
            <a:endParaRPr dirty="0"/>
          </a:p>
        </p:txBody>
      </p:sp>
      <p:sp>
        <p:nvSpPr>
          <p:cNvPr id="4203" name="Google Shape;4203;p453"/>
          <p:cNvSpPr txBox="1">
            <a:spLocks noGrp="1"/>
          </p:cNvSpPr>
          <p:nvPr>
            <p:ph type="body" idx="4294967295"/>
          </p:nvPr>
        </p:nvSpPr>
        <p:spPr>
          <a:xfrm>
            <a:off x="8261239" y="1791364"/>
            <a:ext cx="3455987" cy="3036887"/>
          </a:xfrm>
          <a:prstGeom prst="rect">
            <a:avLst/>
          </a:prstGeom>
        </p:spPr>
        <p:txBody>
          <a:bodyPr spcFirstLastPara="1" vert="horz" wrap="square" lIns="0" tIns="0" rIns="0" bIns="0" rtlCol="0" anchor="t" anchorCtr="0">
            <a:noAutofit/>
          </a:bodyPr>
          <a:lstStyle/>
          <a:p>
            <a:pPr marL="0" indent="0">
              <a:spcBef>
                <a:spcPts val="0"/>
              </a:spcBef>
              <a:buNone/>
            </a:pPr>
            <a:r>
              <a:rPr lang="en" sz="1333" dirty="0">
                <a:solidFill>
                  <a:srgbClr val="999999"/>
                </a:solidFill>
                <a:latin typeface="Inter"/>
                <a:ea typeface="Inter"/>
                <a:cs typeface="Inter"/>
                <a:sym typeface="Inter"/>
              </a:rPr>
              <a:t>[ease of use]</a:t>
            </a:r>
            <a:br>
              <a:rPr lang="en" sz="1333" dirty="0"/>
            </a:br>
            <a:r>
              <a:rPr lang="en" sz="1867" dirty="0">
                <a:solidFill>
                  <a:schemeClr val="accent2"/>
                </a:solidFill>
                <a:latin typeface="Inter SemiBold"/>
                <a:ea typeface="Inter SemiBold"/>
                <a:cs typeface="Inter SemiBold"/>
                <a:sym typeface="Inter SemiBold"/>
              </a:rPr>
              <a:t>Concurrently use all providers</a:t>
            </a:r>
            <a:r>
              <a:rPr lang="en" sz="1867" dirty="0">
                <a:latin typeface="Inter SemiBold"/>
                <a:ea typeface="Inter SemiBold"/>
                <a:cs typeface="Inter SemiBold"/>
                <a:sym typeface="Inter SemiBold"/>
              </a:rPr>
              <a:t> to federate identity and aggregate user auth or </a:t>
            </a:r>
            <a:br>
              <a:rPr lang="en" sz="1867" dirty="0">
                <a:latin typeface="Inter SemiBold"/>
                <a:ea typeface="Inter SemiBold"/>
                <a:cs typeface="Inter SemiBold"/>
                <a:sym typeface="Inter SemiBold"/>
              </a:rPr>
            </a:br>
            <a:r>
              <a:rPr lang="en" sz="1867" dirty="0">
                <a:latin typeface="Inter SemiBold"/>
                <a:ea typeface="Inter SemiBold"/>
                <a:cs typeface="Inter SemiBold"/>
                <a:sym typeface="Inter SemiBold"/>
              </a:rPr>
              <a:t>device posture signals</a:t>
            </a:r>
            <a:endParaRPr sz="1867" dirty="0">
              <a:latin typeface="Inter SemiBold"/>
              <a:ea typeface="Inter SemiBold"/>
              <a:cs typeface="Inter SemiBold"/>
              <a:sym typeface="Inter SemiBold"/>
            </a:endParaRPr>
          </a:p>
          <a:p>
            <a:pPr marL="0" indent="0">
              <a:spcBef>
                <a:spcPts val="1333"/>
              </a:spcBef>
              <a:buNone/>
            </a:pPr>
            <a:r>
              <a:rPr lang="en" sz="1333" dirty="0">
                <a:solidFill>
                  <a:srgbClr val="999999"/>
                </a:solidFill>
                <a:latin typeface="Inter"/>
                <a:ea typeface="Inter"/>
                <a:cs typeface="Inter"/>
                <a:sym typeface="Inter"/>
              </a:rPr>
              <a:t>[cost-efficient innovation]</a:t>
            </a:r>
            <a:br>
              <a:rPr lang="en" dirty="0"/>
            </a:br>
            <a:r>
              <a:rPr lang="en" sz="1867" dirty="0">
                <a:solidFill>
                  <a:schemeClr val="accent2"/>
                </a:solidFill>
                <a:latin typeface="Inter SemiBold"/>
                <a:sym typeface="Inter SemiBold"/>
              </a:rPr>
              <a:t>1,600+ partner locations </a:t>
            </a:r>
            <a:br>
              <a:rPr lang="en" sz="1867" dirty="0">
                <a:latin typeface="Inter SemiBold"/>
                <a:ea typeface="Inter SemiBold"/>
                <a:cs typeface="Inter SemiBold"/>
                <a:sym typeface="Inter SemiBold"/>
              </a:rPr>
            </a:br>
            <a:r>
              <a:rPr lang="en" sz="1867" dirty="0">
                <a:latin typeface="Inter SemiBold"/>
                <a:ea typeface="Inter SemiBold"/>
                <a:cs typeface="Inter SemiBold"/>
                <a:sym typeface="Inter SemiBold"/>
              </a:rPr>
              <a:t>can be used to reach</a:t>
            </a:r>
            <a:r>
              <a:rPr lang="en" b="1" dirty="0">
                <a:latin typeface="Inter"/>
                <a:ea typeface="Inter"/>
                <a:cs typeface="Inter"/>
                <a:sym typeface="Inter"/>
              </a:rPr>
              <a:t> </a:t>
            </a:r>
            <a:r>
              <a:rPr lang="en" sz="1867" dirty="0">
                <a:latin typeface="Inter SemiBold"/>
                <a:ea typeface="Inter SemiBold"/>
                <a:cs typeface="Inter SemiBold"/>
                <a:sym typeface="Inter SemiBold"/>
              </a:rPr>
              <a:t>Cloudflare’s network </a:t>
            </a:r>
            <a:endParaRPr sz="1867" dirty="0">
              <a:latin typeface="Inter SemiBold"/>
              <a:ea typeface="Inter SemiBold"/>
              <a:cs typeface="Inter SemiBold"/>
              <a:sym typeface="Inter SemiBold"/>
            </a:endParaRPr>
          </a:p>
          <a:p>
            <a:pPr marL="0" indent="0">
              <a:spcBef>
                <a:spcPts val="1333"/>
              </a:spcBef>
              <a:buNone/>
            </a:pPr>
            <a:r>
              <a:rPr lang="en" sz="1333" dirty="0">
                <a:solidFill>
                  <a:srgbClr val="999999"/>
                </a:solidFill>
                <a:latin typeface="Inter"/>
                <a:ea typeface="Inter"/>
                <a:cs typeface="Inter"/>
                <a:sym typeface="Inter"/>
              </a:rPr>
              <a:t>[network speed &amp; scale]</a:t>
            </a:r>
            <a:br>
              <a:rPr lang="en" dirty="0"/>
            </a:br>
            <a:r>
              <a:rPr lang="en" sz="1867" dirty="0">
                <a:solidFill>
                  <a:schemeClr val="accent2"/>
                </a:solidFill>
                <a:latin typeface="Inter SemiBold"/>
                <a:sym typeface="Inter SemiBold"/>
              </a:rPr>
              <a:t>Cloud-agnostic; 50+ private </a:t>
            </a:r>
            <a:r>
              <a:rPr lang="en" sz="1867" dirty="0">
                <a:latin typeface="Inter SemiBold"/>
                <a:ea typeface="Inter SemiBold"/>
                <a:cs typeface="Inter SemiBold"/>
                <a:sym typeface="Inter SemiBold"/>
              </a:rPr>
              <a:t>interconnects built-in with Microsoft, Amazon, Google</a:t>
            </a:r>
            <a:endParaRPr sz="1867" dirty="0">
              <a:latin typeface="Inter SemiBold"/>
              <a:ea typeface="Inter SemiBold"/>
              <a:cs typeface="Inter SemiBold"/>
              <a:sym typeface="Inter SemiBold"/>
            </a:endParaRPr>
          </a:p>
        </p:txBody>
      </p:sp>
      <p:sp>
        <p:nvSpPr>
          <p:cNvPr id="4204" name="Google Shape;4204;p453"/>
          <p:cNvSpPr txBox="1"/>
          <p:nvPr/>
        </p:nvSpPr>
        <p:spPr>
          <a:xfrm>
            <a:off x="1921004" y="2358795"/>
            <a:ext cx="1042000" cy="676876"/>
          </a:xfrm>
          <a:prstGeom prst="rect">
            <a:avLst/>
          </a:prstGeom>
          <a:noFill/>
          <a:ln>
            <a:noFill/>
          </a:ln>
        </p:spPr>
        <p:txBody>
          <a:bodyPr spcFirstLastPara="1" wrap="square" lIns="121900" tIns="121900" rIns="121900" bIns="121900" anchor="t" anchorCtr="0">
            <a:spAutoFit/>
          </a:bodyPr>
          <a:lstStyle/>
          <a:p>
            <a:pPr algn="ctr">
              <a:buClr>
                <a:srgbClr val="000000"/>
              </a:buClr>
              <a:buSzPts val="700"/>
            </a:pPr>
            <a:r>
              <a:rPr lang="en" sz="933">
                <a:highlight>
                  <a:srgbClr val="FFFFFF"/>
                </a:highlight>
                <a:latin typeface="Inter"/>
                <a:ea typeface="Inter"/>
                <a:cs typeface="Inter"/>
                <a:sym typeface="Inter"/>
              </a:rPr>
              <a:t>Network interconnect</a:t>
            </a:r>
            <a:endParaRPr sz="933">
              <a:highlight>
                <a:srgbClr val="FFFFFF"/>
              </a:highlight>
              <a:latin typeface="Inter"/>
              <a:ea typeface="Inter"/>
              <a:cs typeface="Inter"/>
              <a:sym typeface="Inter"/>
            </a:endParaRPr>
          </a:p>
          <a:p>
            <a:pPr algn="ctr">
              <a:buClr>
                <a:srgbClr val="000000"/>
              </a:buClr>
              <a:buSzPts val="700"/>
            </a:pPr>
            <a:r>
              <a:rPr lang="en" sz="933">
                <a:highlight>
                  <a:srgbClr val="FFFFFF"/>
                </a:highlight>
                <a:latin typeface="Inter"/>
                <a:ea typeface="Inter"/>
                <a:cs typeface="Inter"/>
                <a:sym typeface="Inter"/>
              </a:rPr>
              <a:t>and IP transit</a:t>
            </a:r>
            <a:endParaRPr sz="933">
              <a:highlight>
                <a:srgbClr val="FFFFFF"/>
              </a:highlight>
              <a:latin typeface="Inter"/>
              <a:ea typeface="Inter"/>
              <a:cs typeface="Inter"/>
              <a:sym typeface="Inter"/>
            </a:endParaRPr>
          </a:p>
        </p:txBody>
      </p:sp>
      <p:cxnSp>
        <p:nvCxnSpPr>
          <p:cNvPr id="4205" name="Google Shape;4205;p453"/>
          <p:cNvCxnSpPr/>
          <p:nvPr/>
        </p:nvCxnSpPr>
        <p:spPr>
          <a:xfrm>
            <a:off x="4856682" y="2697408"/>
            <a:ext cx="827200" cy="0"/>
          </a:xfrm>
          <a:prstGeom prst="straightConnector1">
            <a:avLst/>
          </a:prstGeom>
          <a:noFill/>
          <a:ln w="9525" cap="flat" cmpd="sng">
            <a:solidFill>
              <a:srgbClr val="222222"/>
            </a:solidFill>
            <a:prstDash val="dash"/>
            <a:round/>
            <a:headEnd type="none" w="med" len="med"/>
            <a:tailEnd type="none" w="med" len="med"/>
          </a:ln>
        </p:spPr>
      </p:cxnSp>
      <p:cxnSp>
        <p:nvCxnSpPr>
          <p:cNvPr id="4206" name="Google Shape;4206;p453"/>
          <p:cNvCxnSpPr/>
          <p:nvPr/>
        </p:nvCxnSpPr>
        <p:spPr>
          <a:xfrm>
            <a:off x="4856682" y="5184541"/>
            <a:ext cx="827200" cy="0"/>
          </a:xfrm>
          <a:prstGeom prst="straightConnector1">
            <a:avLst/>
          </a:prstGeom>
          <a:noFill/>
          <a:ln w="9525" cap="flat" cmpd="sng">
            <a:solidFill>
              <a:srgbClr val="222222"/>
            </a:solidFill>
            <a:prstDash val="dash"/>
            <a:round/>
            <a:headEnd type="none" w="med" len="med"/>
            <a:tailEnd type="none" w="med" len="med"/>
          </a:ln>
        </p:spPr>
      </p:cxnSp>
      <p:grpSp>
        <p:nvGrpSpPr>
          <p:cNvPr id="4207" name="Google Shape;4207;p453"/>
          <p:cNvGrpSpPr/>
          <p:nvPr/>
        </p:nvGrpSpPr>
        <p:grpSpPr>
          <a:xfrm>
            <a:off x="2913372" y="2169241"/>
            <a:ext cx="1993200" cy="3543600"/>
            <a:chOff x="2155237" y="1762125"/>
            <a:chExt cx="1494900" cy="2657700"/>
          </a:xfrm>
        </p:grpSpPr>
        <p:sp>
          <p:nvSpPr>
            <p:cNvPr id="4208" name="Google Shape;4208;p453"/>
            <p:cNvSpPr/>
            <p:nvPr/>
          </p:nvSpPr>
          <p:spPr>
            <a:xfrm>
              <a:off x="2186675" y="1762125"/>
              <a:ext cx="1441200" cy="26577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9" name="Google Shape;4209;p453"/>
            <p:cNvSpPr txBox="1"/>
            <p:nvPr/>
          </p:nvSpPr>
          <p:spPr>
            <a:xfrm>
              <a:off x="2155237" y="2127118"/>
              <a:ext cx="1494900" cy="307795"/>
            </a:xfrm>
            <a:prstGeom prst="rect">
              <a:avLst/>
            </a:prstGeom>
            <a:noFill/>
            <a:ln>
              <a:noFill/>
            </a:ln>
          </p:spPr>
          <p:txBody>
            <a:bodyPr spcFirstLastPara="1" wrap="square" lIns="121900" tIns="121900" rIns="121900" bIns="121900" anchor="t" anchorCtr="0">
              <a:spAutoFit/>
            </a:bodyPr>
            <a:lstStyle/>
            <a:p>
              <a:r>
                <a:rPr lang="en" sz="1067">
                  <a:latin typeface="Inter"/>
                  <a:ea typeface="Inter"/>
                  <a:cs typeface="Inter"/>
                  <a:sym typeface="Inter"/>
                </a:rPr>
                <a:t>Identity/endpoint-agnostic</a:t>
              </a:r>
              <a:endParaRPr sz="1067">
                <a:latin typeface="Inter SemiBold"/>
                <a:ea typeface="Inter SemiBold"/>
                <a:cs typeface="Inter SemiBold"/>
                <a:sym typeface="Inter SemiBold"/>
              </a:endParaRPr>
            </a:p>
          </p:txBody>
        </p:sp>
        <p:pic>
          <p:nvPicPr>
            <p:cNvPr id="4210" name="Google Shape;4210;p453"/>
            <p:cNvPicPr preferRelativeResize="0"/>
            <p:nvPr/>
          </p:nvPicPr>
          <p:blipFill>
            <a:blip r:embed="rId3">
              <a:alphaModFix/>
            </a:blip>
            <a:stretch>
              <a:fillRect/>
            </a:stretch>
          </p:blipFill>
          <p:spPr>
            <a:xfrm>
              <a:off x="2308817" y="1973578"/>
              <a:ext cx="1196918" cy="170665"/>
            </a:xfrm>
            <a:prstGeom prst="rect">
              <a:avLst/>
            </a:prstGeom>
            <a:noFill/>
            <a:ln>
              <a:noFill/>
            </a:ln>
          </p:spPr>
        </p:pic>
        <p:sp>
          <p:nvSpPr>
            <p:cNvPr id="4211" name="Google Shape;4211;p453"/>
            <p:cNvSpPr txBox="1"/>
            <p:nvPr/>
          </p:nvSpPr>
          <p:spPr>
            <a:xfrm>
              <a:off x="2291825" y="2680163"/>
              <a:ext cx="1230900" cy="430953"/>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426709"/>
              <a:r>
                <a:rPr lang="en" sz="1067" b="1">
                  <a:solidFill>
                    <a:srgbClr val="222222"/>
                  </a:solidFill>
                  <a:latin typeface="Inter"/>
                  <a:ea typeface="Inter"/>
                  <a:cs typeface="Inter"/>
                  <a:sym typeface="Inter"/>
                </a:rPr>
                <a:t>Single-pass inspection</a:t>
              </a:r>
              <a:endParaRPr sz="1067" b="1">
                <a:solidFill>
                  <a:srgbClr val="222222"/>
                </a:solidFill>
                <a:latin typeface="Inter"/>
                <a:ea typeface="Inter"/>
                <a:cs typeface="Inter"/>
                <a:sym typeface="Inter"/>
              </a:endParaRPr>
            </a:p>
          </p:txBody>
        </p:sp>
        <p:sp>
          <p:nvSpPr>
            <p:cNvPr id="4212" name="Google Shape;4212;p453"/>
            <p:cNvSpPr txBox="1"/>
            <p:nvPr/>
          </p:nvSpPr>
          <p:spPr>
            <a:xfrm>
              <a:off x="2291826" y="3228688"/>
              <a:ext cx="1230900" cy="430953"/>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426709"/>
              <a:r>
                <a:rPr lang="en" sz="1067" b="1">
                  <a:solidFill>
                    <a:srgbClr val="222222"/>
                  </a:solidFill>
                  <a:latin typeface="Inter"/>
                  <a:ea typeface="Inter"/>
                  <a:cs typeface="Inter"/>
                  <a:sym typeface="Inter"/>
                </a:rPr>
                <a:t>Single-pane management</a:t>
              </a:r>
              <a:endParaRPr sz="1067" b="1">
                <a:solidFill>
                  <a:srgbClr val="222222"/>
                </a:solidFill>
                <a:latin typeface="Inter"/>
                <a:ea typeface="Inter"/>
                <a:cs typeface="Inter"/>
                <a:sym typeface="Inter"/>
              </a:endParaRPr>
            </a:p>
          </p:txBody>
        </p:sp>
        <p:sp>
          <p:nvSpPr>
            <p:cNvPr id="4213" name="Google Shape;4213;p453"/>
            <p:cNvSpPr txBox="1"/>
            <p:nvPr/>
          </p:nvSpPr>
          <p:spPr>
            <a:xfrm>
              <a:off x="2291825" y="3777212"/>
              <a:ext cx="1230900" cy="430953"/>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426709"/>
              <a:r>
                <a:rPr lang="en" sz="1067" b="1">
                  <a:solidFill>
                    <a:srgbClr val="222222"/>
                  </a:solidFill>
                  <a:latin typeface="Inter"/>
                  <a:ea typeface="Inter"/>
                  <a:cs typeface="Inter"/>
                  <a:sym typeface="Inter"/>
                </a:rPr>
                <a:t>Programmable interface</a:t>
              </a:r>
              <a:endParaRPr sz="1067" b="1">
                <a:solidFill>
                  <a:srgbClr val="222222"/>
                </a:solidFill>
                <a:latin typeface="Inter"/>
                <a:ea typeface="Inter"/>
                <a:cs typeface="Inter"/>
                <a:sym typeface="Inter"/>
              </a:endParaRPr>
            </a:p>
          </p:txBody>
        </p:sp>
        <p:grpSp>
          <p:nvGrpSpPr>
            <p:cNvPr id="4214" name="Google Shape;4214;p453"/>
            <p:cNvGrpSpPr/>
            <p:nvPr/>
          </p:nvGrpSpPr>
          <p:grpSpPr>
            <a:xfrm>
              <a:off x="2790005" y="3065725"/>
              <a:ext cx="208199" cy="208199"/>
              <a:chOff x="4066588" y="2581238"/>
              <a:chExt cx="357300" cy="357300"/>
            </a:xfrm>
          </p:grpSpPr>
          <p:sp>
            <p:nvSpPr>
              <p:cNvPr id="4215" name="Google Shape;4215;p453"/>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216" name="Google Shape;4216;p453"/>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7" name="Google Shape;4217;p453"/>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218" name="Google Shape;4218;p453"/>
            <p:cNvGrpSpPr/>
            <p:nvPr/>
          </p:nvGrpSpPr>
          <p:grpSpPr>
            <a:xfrm>
              <a:off x="2807139" y="3617812"/>
              <a:ext cx="208199" cy="208199"/>
              <a:chOff x="4066588" y="2581238"/>
              <a:chExt cx="357300" cy="357300"/>
            </a:xfrm>
          </p:grpSpPr>
          <p:sp>
            <p:nvSpPr>
              <p:cNvPr id="4219" name="Google Shape;4219;p453"/>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220" name="Google Shape;4220;p453"/>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1" name="Google Shape;4221;p453"/>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grpSp>
        <p:nvGrpSpPr>
          <p:cNvPr id="4222" name="Google Shape;4222;p453"/>
          <p:cNvGrpSpPr/>
          <p:nvPr/>
        </p:nvGrpSpPr>
        <p:grpSpPr>
          <a:xfrm>
            <a:off x="3213056" y="3556744"/>
            <a:ext cx="324536" cy="205071"/>
            <a:chOff x="257175" y="2605087"/>
            <a:chExt cx="305168" cy="192832"/>
          </a:xfrm>
        </p:grpSpPr>
        <p:sp>
          <p:nvSpPr>
            <p:cNvPr id="4223" name="Google Shape;4223;p453"/>
            <p:cNvSpPr/>
            <p:nvPr/>
          </p:nvSpPr>
          <p:spPr>
            <a:xfrm>
              <a:off x="381000" y="2671763"/>
              <a:ext cx="60966" cy="81702"/>
            </a:xfrm>
            <a:custGeom>
              <a:avLst/>
              <a:gdLst/>
              <a:ahLst/>
              <a:cxnLst/>
              <a:rect l="l" t="t" r="r" b="b"/>
              <a:pathLst>
                <a:path w="21600" h="21600" extrusionOk="0">
                  <a:moveTo>
                    <a:pt x="12656" y="0"/>
                  </a:moveTo>
                  <a:lnTo>
                    <a:pt x="10851" y="0"/>
                  </a:lnTo>
                  <a:lnTo>
                    <a:pt x="0" y="12154"/>
                  </a:lnTo>
                  <a:lnTo>
                    <a:pt x="0" y="13502"/>
                  </a:lnTo>
                  <a:lnTo>
                    <a:pt x="8944" y="13502"/>
                  </a:lnTo>
                  <a:lnTo>
                    <a:pt x="8944" y="21600"/>
                  </a:lnTo>
                  <a:lnTo>
                    <a:pt x="10750" y="21600"/>
                  </a:lnTo>
                  <a:lnTo>
                    <a:pt x="21600" y="9446"/>
                  </a:lnTo>
                  <a:lnTo>
                    <a:pt x="21600" y="8098"/>
                  </a:lnTo>
                  <a:lnTo>
                    <a:pt x="12656" y="8098"/>
                  </a:lnTo>
                  <a:cubicBezTo>
                    <a:pt x="12656" y="8098"/>
                    <a:pt x="12656" y="0"/>
                    <a:pt x="12656"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224" name="Google Shape;4224;p453"/>
            <p:cNvSpPr/>
            <p:nvPr/>
          </p:nvSpPr>
          <p:spPr>
            <a:xfrm>
              <a:off x="257175" y="2605087"/>
              <a:ext cx="305168" cy="192832"/>
            </a:xfrm>
            <a:custGeom>
              <a:avLst/>
              <a:gdLst/>
              <a:ahLst/>
              <a:cxnLst/>
              <a:rect l="l" t="t" r="r" b="b"/>
              <a:pathLst>
                <a:path w="21521" h="21402" extrusionOk="0">
                  <a:moveTo>
                    <a:pt x="19363" y="18050"/>
                  </a:moveTo>
                  <a:cubicBezTo>
                    <a:pt x="18864" y="18833"/>
                    <a:pt x="18189" y="19277"/>
                    <a:pt x="17484" y="19287"/>
                  </a:cubicBezTo>
                  <a:lnTo>
                    <a:pt x="4765" y="19287"/>
                  </a:lnTo>
                  <a:cubicBezTo>
                    <a:pt x="3857" y="19282"/>
                    <a:pt x="2988" y="18706"/>
                    <a:pt x="2347" y="17696"/>
                  </a:cubicBezTo>
                  <a:cubicBezTo>
                    <a:pt x="1706" y="16687"/>
                    <a:pt x="1345" y="15312"/>
                    <a:pt x="1343" y="13885"/>
                  </a:cubicBezTo>
                  <a:cubicBezTo>
                    <a:pt x="1348" y="13076"/>
                    <a:pt x="1464" y="12283"/>
                    <a:pt x="1682" y="11554"/>
                  </a:cubicBezTo>
                  <a:cubicBezTo>
                    <a:pt x="1901" y="10824"/>
                    <a:pt x="2217" y="10174"/>
                    <a:pt x="2609" y="9656"/>
                  </a:cubicBezTo>
                  <a:cubicBezTo>
                    <a:pt x="3194" y="8879"/>
                    <a:pt x="3936" y="8456"/>
                    <a:pt x="4702" y="8466"/>
                  </a:cubicBezTo>
                  <a:cubicBezTo>
                    <a:pt x="4916" y="8466"/>
                    <a:pt x="5129" y="8498"/>
                    <a:pt x="5340" y="8556"/>
                  </a:cubicBezTo>
                  <a:lnTo>
                    <a:pt x="5924" y="8720"/>
                  </a:lnTo>
                  <a:lnTo>
                    <a:pt x="6095" y="7827"/>
                  </a:lnTo>
                  <a:cubicBezTo>
                    <a:pt x="6462" y="6013"/>
                    <a:pt x="7223" y="4459"/>
                    <a:pt x="8244" y="3444"/>
                  </a:cubicBezTo>
                  <a:cubicBezTo>
                    <a:pt x="9266" y="2429"/>
                    <a:pt x="10483" y="2012"/>
                    <a:pt x="11681" y="2265"/>
                  </a:cubicBezTo>
                  <a:cubicBezTo>
                    <a:pt x="12879" y="2524"/>
                    <a:pt x="13981" y="3439"/>
                    <a:pt x="14793" y="4845"/>
                  </a:cubicBezTo>
                  <a:cubicBezTo>
                    <a:pt x="15605" y="6257"/>
                    <a:pt x="16075" y="8070"/>
                    <a:pt x="16120" y="9973"/>
                  </a:cubicBezTo>
                  <a:lnTo>
                    <a:pt x="16154" y="11199"/>
                  </a:lnTo>
                  <a:lnTo>
                    <a:pt x="16913" y="11009"/>
                  </a:lnTo>
                  <a:cubicBezTo>
                    <a:pt x="17316" y="10872"/>
                    <a:pt x="17733" y="10877"/>
                    <a:pt x="18135" y="11025"/>
                  </a:cubicBezTo>
                  <a:cubicBezTo>
                    <a:pt x="18536" y="11173"/>
                    <a:pt x="18912" y="11458"/>
                    <a:pt x="19233" y="11865"/>
                  </a:cubicBezTo>
                  <a:cubicBezTo>
                    <a:pt x="19523" y="12267"/>
                    <a:pt x="19755" y="12764"/>
                    <a:pt x="19913" y="13324"/>
                  </a:cubicBezTo>
                  <a:cubicBezTo>
                    <a:pt x="20071" y="13879"/>
                    <a:pt x="20152" y="14482"/>
                    <a:pt x="20150" y="15090"/>
                  </a:cubicBezTo>
                  <a:cubicBezTo>
                    <a:pt x="20145" y="16200"/>
                    <a:pt x="19862" y="17263"/>
                    <a:pt x="19363" y="18050"/>
                  </a:cubicBezTo>
                  <a:close/>
                  <a:moveTo>
                    <a:pt x="21391" y="13457"/>
                  </a:moveTo>
                  <a:cubicBezTo>
                    <a:pt x="21183" y="12198"/>
                    <a:pt x="20734" y="11072"/>
                    <a:pt x="20107" y="10232"/>
                  </a:cubicBezTo>
                  <a:cubicBezTo>
                    <a:pt x="19356" y="9243"/>
                    <a:pt x="18398" y="8731"/>
                    <a:pt x="17420" y="8794"/>
                  </a:cubicBezTo>
                  <a:cubicBezTo>
                    <a:pt x="17223" y="6569"/>
                    <a:pt x="16565" y="4512"/>
                    <a:pt x="15549" y="2932"/>
                  </a:cubicBezTo>
                  <a:cubicBezTo>
                    <a:pt x="14532" y="1356"/>
                    <a:pt x="13214" y="352"/>
                    <a:pt x="11798" y="77"/>
                  </a:cubicBezTo>
                  <a:cubicBezTo>
                    <a:pt x="10382" y="-198"/>
                    <a:pt x="8948" y="267"/>
                    <a:pt x="7718" y="1404"/>
                  </a:cubicBezTo>
                  <a:cubicBezTo>
                    <a:pt x="6488" y="2540"/>
                    <a:pt x="5530" y="4285"/>
                    <a:pt x="4994" y="6368"/>
                  </a:cubicBezTo>
                  <a:cubicBezTo>
                    <a:pt x="3814" y="6246"/>
                    <a:pt x="2650" y="6854"/>
                    <a:pt x="1746" y="8054"/>
                  </a:cubicBezTo>
                  <a:cubicBezTo>
                    <a:pt x="1207" y="8768"/>
                    <a:pt x="771" y="9656"/>
                    <a:pt x="470" y="10660"/>
                  </a:cubicBezTo>
                  <a:cubicBezTo>
                    <a:pt x="169" y="11665"/>
                    <a:pt x="8" y="12759"/>
                    <a:pt x="0" y="13869"/>
                  </a:cubicBezTo>
                  <a:cubicBezTo>
                    <a:pt x="-1" y="15862"/>
                    <a:pt x="500" y="17770"/>
                    <a:pt x="1392" y="19182"/>
                  </a:cubicBezTo>
                  <a:cubicBezTo>
                    <a:pt x="2285" y="20598"/>
                    <a:pt x="3497" y="21391"/>
                    <a:pt x="4762" y="21402"/>
                  </a:cubicBezTo>
                  <a:lnTo>
                    <a:pt x="17484" y="21402"/>
                  </a:lnTo>
                  <a:cubicBezTo>
                    <a:pt x="18308" y="21402"/>
                    <a:pt x="19114" y="21011"/>
                    <a:pt x="19791" y="20265"/>
                  </a:cubicBezTo>
                  <a:cubicBezTo>
                    <a:pt x="20469" y="19525"/>
                    <a:pt x="20985" y="18473"/>
                    <a:pt x="21271" y="17257"/>
                  </a:cubicBezTo>
                  <a:cubicBezTo>
                    <a:pt x="21557" y="16042"/>
                    <a:pt x="21599" y="14715"/>
                    <a:pt x="21391" y="13457"/>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225" name="Google Shape;4225;p453"/>
          <p:cNvGrpSpPr/>
          <p:nvPr/>
        </p:nvGrpSpPr>
        <p:grpSpPr>
          <a:xfrm>
            <a:off x="3193050" y="4289094"/>
            <a:ext cx="364548" cy="205576"/>
            <a:chOff x="2024063" y="1814513"/>
            <a:chExt cx="342792" cy="193308"/>
          </a:xfrm>
        </p:grpSpPr>
        <p:sp>
          <p:nvSpPr>
            <p:cNvPr id="4226" name="Google Shape;4226;p453"/>
            <p:cNvSpPr/>
            <p:nvPr/>
          </p:nvSpPr>
          <p:spPr>
            <a:xfrm>
              <a:off x="2066925" y="1876425"/>
              <a:ext cx="101034" cy="79488"/>
            </a:xfrm>
            <a:custGeom>
              <a:avLst/>
              <a:gdLst/>
              <a:ahLst/>
              <a:cxnLst/>
              <a:rect l="l" t="t" r="r" b="b"/>
              <a:pathLst>
                <a:path w="21600" h="21600" extrusionOk="0">
                  <a:moveTo>
                    <a:pt x="8036" y="13245"/>
                  </a:moveTo>
                  <a:lnTo>
                    <a:pt x="3308" y="6957"/>
                  </a:lnTo>
                  <a:lnTo>
                    <a:pt x="0" y="10989"/>
                  </a:lnTo>
                  <a:lnTo>
                    <a:pt x="7978" y="21600"/>
                  </a:lnTo>
                  <a:lnTo>
                    <a:pt x="21600" y="4090"/>
                  </a:lnTo>
                  <a:lnTo>
                    <a:pt x="18338" y="0"/>
                  </a:lnTo>
                  <a:cubicBezTo>
                    <a:pt x="18338" y="0"/>
                    <a:pt x="8036" y="13245"/>
                    <a:pt x="8036" y="13245"/>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227" name="Google Shape;4227;p453"/>
            <p:cNvSpPr/>
            <p:nvPr/>
          </p:nvSpPr>
          <p:spPr>
            <a:xfrm>
              <a:off x="2024063" y="1814513"/>
              <a:ext cx="342792" cy="193308"/>
            </a:xfrm>
            <a:custGeom>
              <a:avLst/>
              <a:gdLst/>
              <a:ahLst/>
              <a:cxnLst/>
              <a:rect l="l" t="t" r="r" b="b"/>
              <a:pathLst>
                <a:path w="21600" h="21196" extrusionOk="0">
                  <a:moveTo>
                    <a:pt x="20250" y="15900"/>
                  </a:moveTo>
                  <a:lnTo>
                    <a:pt x="11376" y="15900"/>
                  </a:lnTo>
                  <a:cubicBezTo>
                    <a:pt x="11912" y="14295"/>
                    <a:pt x="12195" y="12472"/>
                    <a:pt x="12195" y="10616"/>
                  </a:cubicBezTo>
                  <a:cubicBezTo>
                    <a:pt x="12195" y="8759"/>
                    <a:pt x="11912" y="6936"/>
                    <a:pt x="11376" y="5331"/>
                  </a:cubicBezTo>
                  <a:lnTo>
                    <a:pt x="20250" y="5331"/>
                  </a:lnTo>
                  <a:cubicBezTo>
                    <a:pt x="20250" y="5331"/>
                    <a:pt x="20250" y="15900"/>
                    <a:pt x="20250" y="15900"/>
                  </a:cubicBezTo>
                  <a:close/>
                  <a:moveTo>
                    <a:pt x="9448" y="16449"/>
                  </a:moveTo>
                  <a:cubicBezTo>
                    <a:pt x="8559" y="17996"/>
                    <a:pt x="7353" y="18865"/>
                    <a:pt x="6095" y="18865"/>
                  </a:cubicBezTo>
                  <a:lnTo>
                    <a:pt x="6095" y="18836"/>
                  </a:lnTo>
                  <a:cubicBezTo>
                    <a:pt x="5157" y="18835"/>
                    <a:pt x="4240" y="18349"/>
                    <a:pt x="3460" y="17441"/>
                  </a:cubicBezTo>
                  <a:cubicBezTo>
                    <a:pt x="2681" y="16532"/>
                    <a:pt x="2074" y="15242"/>
                    <a:pt x="1716" y="13732"/>
                  </a:cubicBezTo>
                  <a:cubicBezTo>
                    <a:pt x="1358" y="12223"/>
                    <a:pt x="1266" y="10563"/>
                    <a:pt x="1450" y="8962"/>
                  </a:cubicBezTo>
                  <a:cubicBezTo>
                    <a:pt x="1635" y="7362"/>
                    <a:pt x="2088" y="5893"/>
                    <a:pt x="2753" y="4741"/>
                  </a:cubicBezTo>
                  <a:cubicBezTo>
                    <a:pt x="3418" y="3589"/>
                    <a:pt x="4264" y="2806"/>
                    <a:pt x="5185" y="2491"/>
                  </a:cubicBezTo>
                  <a:cubicBezTo>
                    <a:pt x="6106" y="2177"/>
                    <a:pt x="7059" y="2344"/>
                    <a:pt x="7925" y="2974"/>
                  </a:cubicBezTo>
                  <a:cubicBezTo>
                    <a:pt x="8791" y="3603"/>
                    <a:pt x="9530" y="4665"/>
                    <a:pt x="10049" y="6025"/>
                  </a:cubicBezTo>
                  <a:cubicBezTo>
                    <a:pt x="10568" y="7386"/>
                    <a:pt x="10843" y="8983"/>
                    <a:pt x="10839" y="10616"/>
                  </a:cubicBezTo>
                  <a:cubicBezTo>
                    <a:pt x="10838" y="12804"/>
                    <a:pt x="10338" y="14902"/>
                    <a:pt x="9448" y="16449"/>
                  </a:cubicBezTo>
                  <a:close/>
                  <a:moveTo>
                    <a:pt x="20925" y="2983"/>
                  </a:moveTo>
                  <a:lnTo>
                    <a:pt x="10326" y="2983"/>
                  </a:lnTo>
                  <a:cubicBezTo>
                    <a:pt x="9467" y="1535"/>
                    <a:pt x="8381" y="560"/>
                    <a:pt x="7206" y="179"/>
                  </a:cubicBezTo>
                  <a:cubicBezTo>
                    <a:pt x="6030" y="-202"/>
                    <a:pt x="4815" y="28"/>
                    <a:pt x="3714" y="840"/>
                  </a:cubicBezTo>
                  <a:cubicBezTo>
                    <a:pt x="2613" y="1652"/>
                    <a:pt x="1673" y="3011"/>
                    <a:pt x="1013" y="4746"/>
                  </a:cubicBezTo>
                  <a:cubicBezTo>
                    <a:pt x="352" y="6481"/>
                    <a:pt x="0" y="8517"/>
                    <a:pt x="0" y="10598"/>
                  </a:cubicBezTo>
                  <a:cubicBezTo>
                    <a:pt x="0" y="12679"/>
                    <a:pt x="352" y="14714"/>
                    <a:pt x="1013" y="16450"/>
                  </a:cubicBezTo>
                  <a:cubicBezTo>
                    <a:pt x="1673" y="18185"/>
                    <a:pt x="2613" y="19544"/>
                    <a:pt x="3714" y="20356"/>
                  </a:cubicBezTo>
                  <a:cubicBezTo>
                    <a:pt x="4815" y="21168"/>
                    <a:pt x="6030" y="21398"/>
                    <a:pt x="7206" y="21017"/>
                  </a:cubicBezTo>
                  <a:cubicBezTo>
                    <a:pt x="8381" y="20636"/>
                    <a:pt x="9467" y="19661"/>
                    <a:pt x="10326" y="18213"/>
                  </a:cubicBezTo>
                  <a:lnTo>
                    <a:pt x="20925" y="18213"/>
                  </a:lnTo>
                  <a:lnTo>
                    <a:pt x="21600" y="17039"/>
                  </a:lnTo>
                  <a:lnTo>
                    <a:pt x="21600" y="4157"/>
                  </a:lnTo>
                  <a:cubicBezTo>
                    <a:pt x="21600" y="4157"/>
                    <a:pt x="20925" y="2983"/>
                    <a:pt x="20925" y="2983"/>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228" name="Google Shape;4228;p453"/>
          <p:cNvGrpSpPr/>
          <p:nvPr/>
        </p:nvGrpSpPr>
        <p:grpSpPr>
          <a:xfrm>
            <a:off x="3259091" y="4980033"/>
            <a:ext cx="232465" cy="296152"/>
            <a:chOff x="8624887" y="985838"/>
            <a:chExt cx="218592" cy="278478"/>
          </a:xfrm>
        </p:grpSpPr>
        <p:sp>
          <p:nvSpPr>
            <p:cNvPr id="4229" name="Google Shape;4229;p453"/>
            <p:cNvSpPr/>
            <p:nvPr/>
          </p:nvSpPr>
          <p:spPr>
            <a:xfrm>
              <a:off x="8758238" y="1057275"/>
              <a:ext cx="48546" cy="131356"/>
            </a:xfrm>
            <a:custGeom>
              <a:avLst/>
              <a:gdLst/>
              <a:ahLst/>
              <a:cxnLst/>
              <a:rect l="l" t="t" r="r" b="b"/>
              <a:pathLst>
                <a:path w="21600" h="21578" extrusionOk="0">
                  <a:moveTo>
                    <a:pt x="10764" y="20670"/>
                  </a:moveTo>
                  <a:cubicBezTo>
                    <a:pt x="12055" y="20301"/>
                    <a:pt x="13044" y="19808"/>
                    <a:pt x="13622" y="19244"/>
                  </a:cubicBezTo>
                  <a:cubicBezTo>
                    <a:pt x="14334" y="18490"/>
                    <a:pt x="14665" y="17694"/>
                    <a:pt x="14598" y="16895"/>
                  </a:cubicBezTo>
                  <a:lnTo>
                    <a:pt x="14598" y="14739"/>
                  </a:lnTo>
                  <a:cubicBezTo>
                    <a:pt x="14413" y="14050"/>
                    <a:pt x="14970" y="13361"/>
                    <a:pt x="16146" y="12821"/>
                  </a:cubicBezTo>
                  <a:cubicBezTo>
                    <a:pt x="16906" y="12595"/>
                    <a:pt x="17778" y="12426"/>
                    <a:pt x="18714" y="12325"/>
                  </a:cubicBezTo>
                  <a:cubicBezTo>
                    <a:pt x="19650" y="12224"/>
                    <a:pt x="20631" y="12192"/>
                    <a:pt x="21600" y="12232"/>
                  </a:cubicBezTo>
                  <a:lnTo>
                    <a:pt x="21600" y="9381"/>
                  </a:lnTo>
                  <a:cubicBezTo>
                    <a:pt x="20628" y="9420"/>
                    <a:pt x="19647" y="9386"/>
                    <a:pt x="18711" y="9283"/>
                  </a:cubicBezTo>
                  <a:cubicBezTo>
                    <a:pt x="17775" y="9181"/>
                    <a:pt x="16904" y="9011"/>
                    <a:pt x="16146" y="8783"/>
                  </a:cubicBezTo>
                  <a:cubicBezTo>
                    <a:pt x="14970" y="8243"/>
                    <a:pt x="14413" y="7554"/>
                    <a:pt x="14598" y="6865"/>
                  </a:cubicBezTo>
                  <a:lnTo>
                    <a:pt x="14598" y="4682"/>
                  </a:lnTo>
                  <a:cubicBezTo>
                    <a:pt x="14663" y="3884"/>
                    <a:pt x="14332" y="3088"/>
                    <a:pt x="13622" y="2333"/>
                  </a:cubicBezTo>
                  <a:cubicBezTo>
                    <a:pt x="13044" y="1770"/>
                    <a:pt x="12055" y="1276"/>
                    <a:pt x="10764" y="908"/>
                  </a:cubicBezTo>
                  <a:cubicBezTo>
                    <a:pt x="9393" y="550"/>
                    <a:pt x="7823" y="310"/>
                    <a:pt x="6168" y="204"/>
                  </a:cubicBezTo>
                  <a:cubicBezTo>
                    <a:pt x="4137" y="59"/>
                    <a:pt x="2069" y="-9"/>
                    <a:pt x="0" y="2"/>
                  </a:cubicBezTo>
                  <a:lnTo>
                    <a:pt x="0" y="2360"/>
                  </a:lnTo>
                  <a:cubicBezTo>
                    <a:pt x="1427" y="2331"/>
                    <a:pt x="2853" y="2425"/>
                    <a:pt x="4168" y="2632"/>
                  </a:cubicBezTo>
                  <a:cubicBezTo>
                    <a:pt x="4639" y="2723"/>
                    <a:pt x="5058" y="2847"/>
                    <a:pt x="5396" y="2998"/>
                  </a:cubicBezTo>
                  <a:cubicBezTo>
                    <a:pt x="5737" y="3150"/>
                    <a:pt x="5989" y="3324"/>
                    <a:pt x="6144" y="3512"/>
                  </a:cubicBezTo>
                  <a:cubicBezTo>
                    <a:pt x="6542" y="3982"/>
                    <a:pt x="6728" y="4472"/>
                    <a:pt x="6692" y="4964"/>
                  </a:cubicBezTo>
                  <a:lnTo>
                    <a:pt x="6692" y="7744"/>
                  </a:lnTo>
                  <a:cubicBezTo>
                    <a:pt x="6678" y="8162"/>
                    <a:pt x="6880" y="8578"/>
                    <a:pt x="7287" y="8967"/>
                  </a:cubicBezTo>
                  <a:cubicBezTo>
                    <a:pt x="7745" y="9370"/>
                    <a:pt x="8504" y="9714"/>
                    <a:pt x="9478" y="9962"/>
                  </a:cubicBezTo>
                  <a:cubicBezTo>
                    <a:pt x="10845" y="10291"/>
                    <a:pt x="12374" y="10518"/>
                    <a:pt x="13979" y="10630"/>
                  </a:cubicBezTo>
                  <a:lnTo>
                    <a:pt x="14313" y="10630"/>
                  </a:lnTo>
                  <a:lnTo>
                    <a:pt x="14313" y="10956"/>
                  </a:lnTo>
                  <a:lnTo>
                    <a:pt x="13979" y="10956"/>
                  </a:lnTo>
                  <a:cubicBezTo>
                    <a:pt x="12374" y="11069"/>
                    <a:pt x="10845" y="11296"/>
                    <a:pt x="9478" y="11625"/>
                  </a:cubicBezTo>
                  <a:cubicBezTo>
                    <a:pt x="8502" y="11875"/>
                    <a:pt x="7742" y="12222"/>
                    <a:pt x="7287" y="12628"/>
                  </a:cubicBezTo>
                  <a:cubicBezTo>
                    <a:pt x="6882" y="13015"/>
                    <a:pt x="6680" y="13427"/>
                    <a:pt x="6692" y="13842"/>
                  </a:cubicBezTo>
                  <a:lnTo>
                    <a:pt x="6692" y="16649"/>
                  </a:lnTo>
                  <a:cubicBezTo>
                    <a:pt x="6728" y="17141"/>
                    <a:pt x="6542" y="17631"/>
                    <a:pt x="6144" y="18101"/>
                  </a:cubicBezTo>
                  <a:cubicBezTo>
                    <a:pt x="5989" y="18289"/>
                    <a:pt x="5737" y="18463"/>
                    <a:pt x="5396" y="18614"/>
                  </a:cubicBezTo>
                  <a:cubicBezTo>
                    <a:pt x="5058" y="18766"/>
                    <a:pt x="4639" y="18890"/>
                    <a:pt x="4168" y="18980"/>
                  </a:cubicBezTo>
                  <a:cubicBezTo>
                    <a:pt x="2860" y="19196"/>
                    <a:pt x="1429" y="19292"/>
                    <a:pt x="0" y="19262"/>
                  </a:cubicBezTo>
                  <a:lnTo>
                    <a:pt x="0" y="21576"/>
                  </a:lnTo>
                  <a:cubicBezTo>
                    <a:pt x="2067" y="21591"/>
                    <a:pt x="4132" y="21532"/>
                    <a:pt x="6168" y="21400"/>
                  </a:cubicBezTo>
                  <a:cubicBezTo>
                    <a:pt x="7826" y="21282"/>
                    <a:pt x="9393" y="21033"/>
                    <a:pt x="10764" y="2067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230" name="Google Shape;4230;p453"/>
            <p:cNvSpPr/>
            <p:nvPr/>
          </p:nvSpPr>
          <p:spPr>
            <a:xfrm>
              <a:off x="8662988" y="1057275"/>
              <a:ext cx="48546" cy="131219"/>
            </a:xfrm>
            <a:custGeom>
              <a:avLst/>
              <a:gdLst/>
              <a:ahLst/>
              <a:cxnLst/>
              <a:rect l="l" t="t" r="r" b="b"/>
              <a:pathLst>
                <a:path w="21600" h="21582" extrusionOk="0">
                  <a:moveTo>
                    <a:pt x="5454" y="12800"/>
                  </a:moveTo>
                  <a:cubicBezTo>
                    <a:pt x="6644" y="13345"/>
                    <a:pt x="7199" y="14042"/>
                    <a:pt x="7002" y="14738"/>
                  </a:cubicBezTo>
                  <a:lnTo>
                    <a:pt x="7002" y="16896"/>
                  </a:lnTo>
                  <a:cubicBezTo>
                    <a:pt x="6935" y="17696"/>
                    <a:pt x="7266" y="18493"/>
                    <a:pt x="7978" y="19248"/>
                  </a:cubicBezTo>
                  <a:cubicBezTo>
                    <a:pt x="8557" y="19812"/>
                    <a:pt x="9545" y="20306"/>
                    <a:pt x="10836" y="20675"/>
                  </a:cubicBezTo>
                  <a:cubicBezTo>
                    <a:pt x="12210" y="21033"/>
                    <a:pt x="13779" y="21276"/>
                    <a:pt x="15432" y="21388"/>
                  </a:cubicBezTo>
                  <a:cubicBezTo>
                    <a:pt x="17466" y="21527"/>
                    <a:pt x="19533" y="21591"/>
                    <a:pt x="21600" y="21582"/>
                  </a:cubicBezTo>
                  <a:lnTo>
                    <a:pt x="21600" y="19230"/>
                  </a:lnTo>
                  <a:cubicBezTo>
                    <a:pt x="20169" y="19260"/>
                    <a:pt x="18740" y="19164"/>
                    <a:pt x="17432" y="18948"/>
                  </a:cubicBezTo>
                  <a:cubicBezTo>
                    <a:pt x="16961" y="18858"/>
                    <a:pt x="16542" y="18734"/>
                    <a:pt x="16203" y="18582"/>
                  </a:cubicBezTo>
                  <a:cubicBezTo>
                    <a:pt x="15863" y="18431"/>
                    <a:pt x="15608" y="18256"/>
                    <a:pt x="15456" y="18068"/>
                  </a:cubicBezTo>
                  <a:cubicBezTo>
                    <a:pt x="15058" y="17597"/>
                    <a:pt x="14872" y="17107"/>
                    <a:pt x="14908" y="16614"/>
                  </a:cubicBezTo>
                  <a:lnTo>
                    <a:pt x="14908" y="13866"/>
                  </a:lnTo>
                  <a:cubicBezTo>
                    <a:pt x="14920" y="13450"/>
                    <a:pt x="14717" y="13038"/>
                    <a:pt x="14313" y="12650"/>
                  </a:cubicBezTo>
                  <a:cubicBezTo>
                    <a:pt x="13858" y="12244"/>
                    <a:pt x="13098" y="11896"/>
                    <a:pt x="12122" y="11646"/>
                  </a:cubicBezTo>
                  <a:cubicBezTo>
                    <a:pt x="10724" y="11312"/>
                    <a:pt x="9162" y="11085"/>
                    <a:pt x="7526" y="10977"/>
                  </a:cubicBezTo>
                  <a:lnTo>
                    <a:pt x="7192" y="10977"/>
                  </a:lnTo>
                  <a:lnTo>
                    <a:pt x="7192" y="10651"/>
                  </a:lnTo>
                  <a:lnTo>
                    <a:pt x="7526" y="10651"/>
                  </a:lnTo>
                  <a:cubicBezTo>
                    <a:pt x="9169" y="10535"/>
                    <a:pt x="10731" y="10299"/>
                    <a:pt x="12122" y="9955"/>
                  </a:cubicBezTo>
                  <a:cubicBezTo>
                    <a:pt x="13098" y="9705"/>
                    <a:pt x="13858" y="9357"/>
                    <a:pt x="14313" y="8951"/>
                  </a:cubicBezTo>
                  <a:cubicBezTo>
                    <a:pt x="14720" y="8561"/>
                    <a:pt x="14922" y="8145"/>
                    <a:pt x="14908" y="7727"/>
                  </a:cubicBezTo>
                  <a:lnTo>
                    <a:pt x="14908" y="4934"/>
                  </a:lnTo>
                  <a:cubicBezTo>
                    <a:pt x="14872" y="4442"/>
                    <a:pt x="15058" y="3951"/>
                    <a:pt x="15456" y="3481"/>
                  </a:cubicBezTo>
                  <a:cubicBezTo>
                    <a:pt x="15608" y="3292"/>
                    <a:pt x="15863" y="3118"/>
                    <a:pt x="16203" y="2966"/>
                  </a:cubicBezTo>
                  <a:cubicBezTo>
                    <a:pt x="16542" y="2815"/>
                    <a:pt x="16961" y="2691"/>
                    <a:pt x="17432" y="2600"/>
                  </a:cubicBezTo>
                  <a:cubicBezTo>
                    <a:pt x="18747" y="2392"/>
                    <a:pt x="20173" y="2299"/>
                    <a:pt x="21600" y="2327"/>
                  </a:cubicBezTo>
                  <a:lnTo>
                    <a:pt x="21600" y="2"/>
                  </a:lnTo>
                  <a:cubicBezTo>
                    <a:pt x="19530" y="-9"/>
                    <a:pt x="17463" y="59"/>
                    <a:pt x="15432" y="204"/>
                  </a:cubicBezTo>
                  <a:cubicBezTo>
                    <a:pt x="13777" y="310"/>
                    <a:pt x="12208" y="550"/>
                    <a:pt x="10836" y="909"/>
                  </a:cubicBezTo>
                  <a:cubicBezTo>
                    <a:pt x="9545" y="1278"/>
                    <a:pt x="8557" y="1772"/>
                    <a:pt x="7978" y="2336"/>
                  </a:cubicBezTo>
                  <a:cubicBezTo>
                    <a:pt x="7273" y="3085"/>
                    <a:pt x="6942" y="3876"/>
                    <a:pt x="7002" y="4670"/>
                  </a:cubicBezTo>
                  <a:lnTo>
                    <a:pt x="7002" y="6837"/>
                  </a:lnTo>
                  <a:cubicBezTo>
                    <a:pt x="7187" y="7527"/>
                    <a:pt x="6630" y="8217"/>
                    <a:pt x="5454" y="8757"/>
                  </a:cubicBezTo>
                  <a:cubicBezTo>
                    <a:pt x="4696" y="8984"/>
                    <a:pt x="3824" y="9154"/>
                    <a:pt x="2889" y="9257"/>
                  </a:cubicBezTo>
                  <a:cubicBezTo>
                    <a:pt x="1953" y="9360"/>
                    <a:pt x="972" y="9394"/>
                    <a:pt x="0" y="9356"/>
                  </a:cubicBezTo>
                  <a:lnTo>
                    <a:pt x="0" y="12210"/>
                  </a:lnTo>
                  <a:cubicBezTo>
                    <a:pt x="1957" y="12132"/>
                    <a:pt x="3920" y="12344"/>
                    <a:pt x="5454" y="1280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231" name="Google Shape;4231;p453"/>
            <p:cNvSpPr/>
            <p:nvPr/>
          </p:nvSpPr>
          <p:spPr>
            <a:xfrm>
              <a:off x="8624887" y="985838"/>
              <a:ext cx="218592" cy="278478"/>
            </a:xfrm>
            <a:custGeom>
              <a:avLst/>
              <a:gdLst/>
              <a:ahLst/>
              <a:cxnLst/>
              <a:rect l="l" t="t" r="r" b="b"/>
              <a:pathLst>
                <a:path w="21600" h="21600" extrusionOk="0">
                  <a:moveTo>
                    <a:pt x="19483" y="19938"/>
                  </a:moveTo>
                  <a:lnTo>
                    <a:pt x="2117" y="19938"/>
                  </a:lnTo>
                  <a:lnTo>
                    <a:pt x="2117" y="1662"/>
                  </a:lnTo>
                  <a:lnTo>
                    <a:pt x="19483" y="1662"/>
                  </a:lnTo>
                  <a:cubicBezTo>
                    <a:pt x="19483" y="1662"/>
                    <a:pt x="19483" y="19938"/>
                    <a:pt x="19483" y="19938"/>
                  </a:cubicBezTo>
                  <a:close/>
                  <a:moveTo>
                    <a:pt x="20542" y="0"/>
                  </a:moveTo>
                  <a:lnTo>
                    <a:pt x="1058" y="0"/>
                  </a:lnTo>
                  <a:lnTo>
                    <a:pt x="0" y="831"/>
                  </a:lnTo>
                  <a:lnTo>
                    <a:pt x="0" y="20769"/>
                  </a:lnTo>
                  <a:lnTo>
                    <a:pt x="1058" y="21600"/>
                  </a:lnTo>
                  <a:lnTo>
                    <a:pt x="20542" y="21600"/>
                  </a:lnTo>
                  <a:lnTo>
                    <a:pt x="21600" y="20769"/>
                  </a:lnTo>
                  <a:lnTo>
                    <a:pt x="21600" y="831"/>
                  </a:lnTo>
                  <a:cubicBezTo>
                    <a:pt x="21600" y="831"/>
                    <a:pt x="20542" y="0"/>
                    <a:pt x="20542"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232" name="Google Shape;4232;p453"/>
          <p:cNvGrpSpPr/>
          <p:nvPr/>
        </p:nvGrpSpPr>
        <p:grpSpPr>
          <a:xfrm>
            <a:off x="5689166" y="1597208"/>
            <a:ext cx="1980407" cy="4687533"/>
            <a:chOff x="239304" y="1333100"/>
            <a:chExt cx="1485305" cy="3515650"/>
          </a:xfrm>
        </p:grpSpPr>
        <p:grpSp>
          <p:nvGrpSpPr>
            <p:cNvPr id="4233" name="Google Shape;4233;p453"/>
            <p:cNvGrpSpPr/>
            <p:nvPr/>
          </p:nvGrpSpPr>
          <p:grpSpPr>
            <a:xfrm>
              <a:off x="244885" y="3198450"/>
              <a:ext cx="1479725" cy="1650300"/>
              <a:chOff x="3163375" y="1425388"/>
              <a:chExt cx="2340966" cy="1650300"/>
            </a:xfrm>
          </p:grpSpPr>
          <p:sp>
            <p:nvSpPr>
              <p:cNvPr id="4234" name="Google Shape;4234;p453"/>
              <p:cNvSpPr/>
              <p:nvPr/>
            </p:nvSpPr>
            <p:spPr>
              <a:xfrm>
                <a:off x="3163375" y="1425388"/>
                <a:ext cx="2340600" cy="16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35" name="Google Shape;4235;p453"/>
              <p:cNvSpPr txBox="1"/>
              <p:nvPr/>
            </p:nvSpPr>
            <p:spPr>
              <a:xfrm>
                <a:off x="3163441" y="1426823"/>
                <a:ext cx="2340900" cy="430953"/>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700"/>
                </a:pPr>
                <a:r>
                  <a:rPr lang="en" sz="1067">
                    <a:solidFill>
                      <a:srgbClr val="000000"/>
                    </a:solidFill>
                    <a:latin typeface="Inter"/>
                    <a:ea typeface="Inter"/>
                    <a:cs typeface="Inter"/>
                    <a:sym typeface="Inter"/>
                  </a:rPr>
                  <a:t>Log Storage and </a:t>
                </a:r>
                <a:br>
                  <a:rPr lang="en" sz="1067">
                    <a:solidFill>
                      <a:srgbClr val="000000"/>
                    </a:solidFill>
                    <a:latin typeface="Inter"/>
                    <a:ea typeface="Inter"/>
                    <a:cs typeface="Inter"/>
                    <a:sym typeface="Inter"/>
                  </a:rPr>
                </a:br>
                <a:r>
                  <a:rPr lang="en" sz="1067">
                    <a:solidFill>
                      <a:srgbClr val="000000"/>
                    </a:solidFill>
                    <a:latin typeface="Inter"/>
                    <a:ea typeface="Inter"/>
                    <a:cs typeface="Inter"/>
                    <a:sym typeface="Inter"/>
                  </a:rPr>
                  <a:t>SIEM Partners</a:t>
                </a:r>
                <a:endParaRPr sz="1067">
                  <a:solidFill>
                    <a:srgbClr val="222222"/>
                  </a:solidFill>
                  <a:latin typeface="Inter"/>
                  <a:ea typeface="Inter"/>
                  <a:cs typeface="Inter"/>
                  <a:sym typeface="Inter"/>
                </a:endParaRPr>
              </a:p>
            </p:txBody>
          </p:sp>
        </p:grpSp>
        <p:grpSp>
          <p:nvGrpSpPr>
            <p:cNvPr id="4236" name="Google Shape;4236;p453"/>
            <p:cNvGrpSpPr/>
            <p:nvPr/>
          </p:nvGrpSpPr>
          <p:grpSpPr>
            <a:xfrm>
              <a:off x="239304" y="1333100"/>
              <a:ext cx="1479620" cy="1650300"/>
              <a:chOff x="651475" y="1427488"/>
              <a:chExt cx="2207400" cy="1650300"/>
            </a:xfrm>
          </p:grpSpPr>
          <p:sp>
            <p:nvSpPr>
              <p:cNvPr id="4237" name="Google Shape;4237;p453"/>
              <p:cNvSpPr/>
              <p:nvPr/>
            </p:nvSpPr>
            <p:spPr>
              <a:xfrm>
                <a:off x="651775" y="1427488"/>
                <a:ext cx="2207100" cy="16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38" name="Google Shape;4238;p453"/>
              <p:cNvSpPr txBox="1"/>
              <p:nvPr/>
            </p:nvSpPr>
            <p:spPr>
              <a:xfrm>
                <a:off x="651475" y="1428188"/>
                <a:ext cx="2207100" cy="430953"/>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700"/>
                </a:pPr>
                <a:r>
                  <a:rPr lang="en" sz="1067">
                    <a:solidFill>
                      <a:srgbClr val="222222"/>
                    </a:solidFill>
                    <a:latin typeface="Inter"/>
                    <a:ea typeface="Inter"/>
                    <a:cs typeface="Inter"/>
                    <a:sym typeface="Inter"/>
                  </a:rPr>
                  <a:t>Identity and Access Management Partners</a:t>
                </a:r>
                <a:endParaRPr sz="1067">
                  <a:solidFill>
                    <a:srgbClr val="222222"/>
                  </a:solidFill>
                  <a:latin typeface="Inter"/>
                  <a:ea typeface="Inter"/>
                  <a:cs typeface="Inter"/>
                  <a:sym typeface="Inter"/>
                </a:endParaRPr>
              </a:p>
            </p:txBody>
          </p:sp>
        </p:grpSp>
        <p:grpSp>
          <p:nvGrpSpPr>
            <p:cNvPr id="4239" name="Google Shape;4239;p453"/>
            <p:cNvGrpSpPr/>
            <p:nvPr/>
          </p:nvGrpSpPr>
          <p:grpSpPr>
            <a:xfrm>
              <a:off x="333595" y="2289434"/>
              <a:ext cx="1286276" cy="270688"/>
              <a:chOff x="298529" y="2289434"/>
              <a:chExt cx="1286276" cy="270688"/>
            </a:xfrm>
          </p:grpSpPr>
          <p:pic>
            <p:nvPicPr>
              <p:cNvPr id="4240" name="Google Shape;4240;p453"/>
              <p:cNvPicPr preferRelativeResize="0"/>
              <p:nvPr/>
            </p:nvPicPr>
            <p:blipFill rotWithShape="1">
              <a:blip r:embed="rId4">
                <a:alphaModFix/>
              </a:blip>
              <a:srcRect/>
              <a:stretch/>
            </p:blipFill>
            <p:spPr>
              <a:xfrm>
                <a:off x="298529" y="2289434"/>
                <a:ext cx="730229" cy="270688"/>
              </a:xfrm>
              <a:prstGeom prst="rect">
                <a:avLst/>
              </a:prstGeom>
              <a:noFill/>
              <a:ln>
                <a:noFill/>
              </a:ln>
            </p:spPr>
          </p:pic>
          <p:pic>
            <p:nvPicPr>
              <p:cNvPr id="4241" name="Google Shape;4241;p453"/>
              <p:cNvPicPr preferRelativeResize="0"/>
              <p:nvPr/>
            </p:nvPicPr>
            <p:blipFill rotWithShape="1">
              <a:blip r:embed="rId5">
                <a:alphaModFix/>
              </a:blip>
              <a:srcRect/>
              <a:stretch/>
            </p:blipFill>
            <p:spPr>
              <a:xfrm>
                <a:off x="1073339" y="2364028"/>
                <a:ext cx="511466" cy="126271"/>
              </a:xfrm>
              <a:prstGeom prst="rect">
                <a:avLst/>
              </a:prstGeom>
              <a:noFill/>
              <a:ln>
                <a:noFill/>
              </a:ln>
            </p:spPr>
          </p:pic>
        </p:grpSp>
        <p:pic>
          <p:nvPicPr>
            <p:cNvPr id="4242" name="Google Shape;4242;p453"/>
            <p:cNvPicPr preferRelativeResize="0"/>
            <p:nvPr/>
          </p:nvPicPr>
          <p:blipFill rotWithShape="1">
            <a:blip r:embed="rId6">
              <a:alphaModFix/>
            </a:blip>
            <a:srcRect/>
            <a:stretch/>
          </p:blipFill>
          <p:spPr>
            <a:xfrm>
              <a:off x="328670" y="1886250"/>
              <a:ext cx="932188" cy="154738"/>
            </a:xfrm>
            <a:prstGeom prst="rect">
              <a:avLst/>
            </a:prstGeom>
            <a:noFill/>
            <a:ln>
              <a:noFill/>
            </a:ln>
          </p:spPr>
        </p:pic>
        <p:pic>
          <p:nvPicPr>
            <p:cNvPr id="4243" name="Google Shape;4243;p453"/>
            <p:cNvPicPr preferRelativeResize="0"/>
            <p:nvPr/>
          </p:nvPicPr>
          <p:blipFill rotWithShape="1">
            <a:blip r:embed="rId7">
              <a:alphaModFix/>
            </a:blip>
            <a:srcRect/>
            <a:stretch/>
          </p:blipFill>
          <p:spPr>
            <a:xfrm>
              <a:off x="525911" y="2143544"/>
              <a:ext cx="906406" cy="119094"/>
            </a:xfrm>
            <a:prstGeom prst="rect">
              <a:avLst/>
            </a:prstGeom>
            <a:noFill/>
            <a:ln>
              <a:noFill/>
            </a:ln>
          </p:spPr>
        </p:pic>
        <p:sp>
          <p:nvSpPr>
            <p:cNvPr id="4244" name="Google Shape;4244;p453"/>
            <p:cNvSpPr txBox="1"/>
            <p:nvPr/>
          </p:nvSpPr>
          <p:spPr>
            <a:xfrm>
              <a:off x="363664" y="2617550"/>
              <a:ext cx="12309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666666"/>
                  </a:solidFill>
                  <a:latin typeface="Inter"/>
                  <a:ea typeface="Inter"/>
                  <a:cs typeface="Inter"/>
                  <a:sym typeface="Inter"/>
                </a:rPr>
                <a:t>many more</a:t>
              </a:r>
              <a:endParaRPr sz="933">
                <a:solidFill>
                  <a:srgbClr val="666666"/>
                </a:solidFill>
                <a:latin typeface="Inter"/>
                <a:ea typeface="Inter"/>
                <a:cs typeface="Inter"/>
                <a:sym typeface="Inter"/>
              </a:endParaRPr>
            </a:p>
          </p:txBody>
        </p:sp>
        <p:pic>
          <p:nvPicPr>
            <p:cNvPr id="4245" name="Google Shape;4245;p453"/>
            <p:cNvPicPr preferRelativeResize="0"/>
            <p:nvPr/>
          </p:nvPicPr>
          <p:blipFill rotWithShape="1">
            <a:blip r:embed="rId8">
              <a:alphaModFix/>
            </a:blip>
            <a:srcRect/>
            <a:stretch/>
          </p:blipFill>
          <p:spPr>
            <a:xfrm>
              <a:off x="1265376" y="3973820"/>
              <a:ext cx="364341" cy="110200"/>
            </a:xfrm>
            <a:prstGeom prst="rect">
              <a:avLst/>
            </a:prstGeom>
            <a:noFill/>
            <a:ln>
              <a:noFill/>
            </a:ln>
          </p:spPr>
        </p:pic>
        <p:pic>
          <p:nvPicPr>
            <p:cNvPr id="4246" name="Google Shape;4246;p453"/>
            <p:cNvPicPr preferRelativeResize="0"/>
            <p:nvPr/>
          </p:nvPicPr>
          <p:blipFill rotWithShape="1">
            <a:blip r:embed="rId9">
              <a:alphaModFix/>
            </a:blip>
            <a:srcRect l="11878" t="33566" r="11878" b="34324"/>
            <a:stretch/>
          </p:blipFill>
          <p:spPr>
            <a:xfrm>
              <a:off x="363687" y="3732400"/>
              <a:ext cx="548700" cy="154027"/>
            </a:xfrm>
            <a:prstGeom prst="rect">
              <a:avLst/>
            </a:prstGeom>
            <a:noFill/>
            <a:ln>
              <a:noFill/>
            </a:ln>
          </p:spPr>
        </p:pic>
        <p:pic>
          <p:nvPicPr>
            <p:cNvPr id="4247" name="Google Shape;4247;p453"/>
            <p:cNvPicPr preferRelativeResize="0"/>
            <p:nvPr/>
          </p:nvPicPr>
          <p:blipFill rotWithShape="1">
            <a:blip r:embed="rId10">
              <a:alphaModFix/>
            </a:blip>
            <a:srcRect l="13050" t="34130" r="12372" b="33725"/>
            <a:stretch/>
          </p:blipFill>
          <p:spPr>
            <a:xfrm>
              <a:off x="980926" y="3726962"/>
              <a:ext cx="613637" cy="164900"/>
            </a:xfrm>
            <a:prstGeom prst="rect">
              <a:avLst/>
            </a:prstGeom>
            <a:noFill/>
            <a:ln>
              <a:noFill/>
            </a:ln>
          </p:spPr>
        </p:pic>
        <p:pic>
          <p:nvPicPr>
            <p:cNvPr id="4248" name="Google Shape;4248;p453"/>
            <p:cNvPicPr preferRelativeResize="0"/>
            <p:nvPr/>
          </p:nvPicPr>
          <p:blipFill rotWithShape="1">
            <a:blip r:embed="rId11">
              <a:alphaModFix/>
            </a:blip>
            <a:srcRect t="28608" b="25159"/>
            <a:stretch/>
          </p:blipFill>
          <p:spPr>
            <a:xfrm>
              <a:off x="298938" y="3927588"/>
              <a:ext cx="932175" cy="215462"/>
            </a:xfrm>
            <a:prstGeom prst="rect">
              <a:avLst/>
            </a:prstGeom>
            <a:noFill/>
            <a:ln>
              <a:noFill/>
            </a:ln>
          </p:spPr>
        </p:pic>
        <p:pic>
          <p:nvPicPr>
            <p:cNvPr id="4249" name="Google Shape;4249;p453"/>
            <p:cNvPicPr preferRelativeResize="0"/>
            <p:nvPr/>
          </p:nvPicPr>
          <p:blipFill>
            <a:blip r:embed="rId12">
              <a:alphaModFix/>
            </a:blip>
            <a:stretch>
              <a:fillRect/>
            </a:stretch>
          </p:blipFill>
          <p:spPr>
            <a:xfrm>
              <a:off x="942154" y="4177950"/>
              <a:ext cx="694096" cy="208200"/>
            </a:xfrm>
            <a:prstGeom prst="rect">
              <a:avLst/>
            </a:prstGeom>
            <a:noFill/>
            <a:ln>
              <a:noFill/>
            </a:ln>
          </p:spPr>
        </p:pic>
        <p:pic>
          <p:nvPicPr>
            <p:cNvPr id="4250" name="Google Shape;4250;p453"/>
            <p:cNvPicPr preferRelativeResize="0"/>
            <p:nvPr/>
          </p:nvPicPr>
          <p:blipFill rotWithShape="1">
            <a:blip r:embed="rId13">
              <a:alphaModFix/>
            </a:blip>
            <a:srcRect l="15046" t="7536" r="15032" b="7975"/>
            <a:stretch/>
          </p:blipFill>
          <p:spPr>
            <a:xfrm>
              <a:off x="351775" y="4175525"/>
              <a:ext cx="517070" cy="215450"/>
            </a:xfrm>
            <a:prstGeom prst="rect">
              <a:avLst/>
            </a:prstGeom>
            <a:noFill/>
            <a:ln>
              <a:noFill/>
            </a:ln>
          </p:spPr>
        </p:pic>
        <p:sp>
          <p:nvSpPr>
            <p:cNvPr id="4251" name="Google Shape;4251;p453"/>
            <p:cNvSpPr txBox="1"/>
            <p:nvPr/>
          </p:nvSpPr>
          <p:spPr>
            <a:xfrm>
              <a:off x="363664" y="4495525"/>
              <a:ext cx="12309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666666"/>
                  </a:solidFill>
                  <a:latin typeface="Inter"/>
                  <a:ea typeface="Inter"/>
                  <a:cs typeface="Inter"/>
                  <a:sym typeface="Inter"/>
                </a:rPr>
                <a:t>many more via S3</a:t>
              </a:r>
              <a:endParaRPr sz="933">
                <a:solidFill>
                  <a:srgbClr val="666666"/>
                </a:solidFill>
                <a:latin typeface="Inter"/>
                <a:ea typeface="Inter"/>
                <a:cs typeface="Inter"/>
                <a:sym typeface="Inter"/>
              </a:endParaRPr>
            </a:p>
          </p:txBody>
        </p:sp>
        <p:pic>
          <p:nvPicPr>
            <p:cNvPr id="4252" name="Google Shape;4252;p453"/>
            <p:cNvPicPr preferRelativeResize="0"/>
            <p:nvPr/>
          </p:nvPicPr>
          <p:blipFill>
            <a:blip r:embed="rId14">
              <a:alphaModFix/>
            </a:blip>
            <a:stretch>
              <a:fillRect/>
            </a:stretch>
          </p:blipFill>
          <p:spPr>
            <a:xfrm>
              <a:off x="1351375" y="1932820"/>
              <a:ext cx="273426" cy="92305"/>
            </a:xfrm>
            <a:prstGeom prst="rect">
              <a:avLst/>
            </a:prstGeom>
            <a:noFill/>
            <a:ln>
              <a:noFill/>
            </a:ln>
          </p:spPr>
        </p:pic>
      </p:grpSp>
      <p:grpSp>
        <p:nvGrpSpPr>
          <p:cNvPr id="4253" name="Google Shape;4253;p453"/>
          <p:cNvGrpSpPr/>
          <p:nvPr/>
        </p:nvGrpSpPr>
        <p:grpSpPr>
          <a:xfrm>
            <a:off x="276227" y="1597308"/>
            <a:ext cx="1678071" cy="4687341"/>
            <a:chOff x="4485400" y="1333175"/>
            <a:chExt cx="1258553" cy="3515506"/>
          </a:xfrm>
        </p:grpSpPr>
        <p:sp>
          <p:nvSpPr>
            <p:cNvPr id="4254" name="Google Shape;4254;p453"/>
            <p:cNvSpPr/>
            <p:nvPr/>
          </p:nvSpPr>
          <p:spPr>
            <a:xfrm>
              <a:off x="4489013" y="3266481"/>
              <a:ext cx="1254900" cy="1582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55" name="Google Shape;4255;p453"/>
            <p:cNvSpPr txBox="1"/>
            <p:nvPr/>
          </p:nvSpPr>
          <p:spPr>
            <a:xfrm>
              <a:off x="4489053" y="3198500"/>
              <a:ext cx="1254900" cy="430953"/>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700"/>
              </a:pPr>
              <a:r>
                <a:rPr lang="en" sz="1067">
                  <a:solidFill>
                    <a:srgbClr val="222222"/>
                  </a:solidFill>
                  <a:latin typeface="Inter"/>
                  <a:ea typeface="Inter"/>
                  <a:cs typeface="Inter"/>
                  <a:sym typeface="Inter"/>
                </a:rPr>
                <a:t>Endpoint Protection &amp; Management Partners</a:t>
              </a:r>
              <a:endParaRPr sz="1067">
                <a:solidFill>
                  <a:srgbClr val="222222"/>
                </a:solidFill>
                <a:latin typeface="Inter"/>
                <a:ea typeface="Inter"/>
                <a:cs typeface="Inter"/>
                <a:sym typeface="Inter"/>
              </a:endParaRPr>
            </a:p>
          </p:txBody>
        </p:sp>
        <p:pic>
          <p:nvPicPr>
            <p:cNvPr id="4256" name="Google Shape;4256;p453"/>
            <p:cNvPicPr preferRelativeResize="0"/>
            <p:nvPr/>
          </p:nvPicPr>
          <p:blipFill rotWithShape="1">
            <a:blip r:embed="rId15">
              <a:alphaModFix/>
            </a:blip>
            <a:srcRect/>
            <a:stretch/>
          </p:blipFill>
          <p:spPr>
            <a:xfrm>
              <a:off x="4806169" y="3738652"/>
              <a:ext cx="620584" cy="110211"/>
            </a:xfrm>
            <a:prstGeom prst="rect">
              <a:avLst/>
            </a:prstGeom>
            <a:noFill/>
            <a:ln>
              <a:noFill/>
            </a:ln>
          </p:spPr>
        </p:pic>
        <p:pic>
          <p:nvPicPr>
            <p:cNvPr id="4257" name="Google Shape;4257;p453"/>
            <p:cNvPicPr preferRelativeResize="0"/>
            <p:nvPr/>
          </p:nvPicPr>
          <p:blipFill rotWithShape="1">
            <a:blip r:embed="rId16">
              <a:alphaModFix/>
            </a:blip>
            <a:srcRect/>
            <a:stretch/>
          </p:blipFill>
          <p:spPr>
            <a:xfrm>
              <a:off x="5055474" y="4135280"/>
              <a:ext cx="583425" cy="65514"/>
            </a:xfrm>
            <a:prstGeom prst="rect">
              <a:avLst/>
            </a:prstGeom>
            <a:noFill/>
            <a:ln>
              <a:noFill/>
            </a:ln>
          </p:spPr>
        </p:pic>
        <p:pic>
          <p:nvPicPr>
            <p:cNvPr id="4258" name="Google Shape;4258;p453"/>
            <p:cNvPicPr preferRelativeResize="0"/>
            <p:nvPr/>
          </p:nvPicPr>
          <p:blipFill rotWithShape="1">
            <a:blip r:embed="rId17">
              <a:alphaModFix/>
            </a:blip>
            <a:srcRect l="15077" t="11821" r="13804" b="21198"/>
            <a:stretch/>
          </p:blipFill>
          <p:spPr>
            <a:xfrm>
              <a:off x="4756638" y="3901909"/>
              <a:ext cx="719648" cy="134925"/>
            </a:xfrm>
            <a:prstGeom prst="rect">
              <a:avLst/>
            </a:prstGeom>
            <a:noFill/>
            <a:ln>
              <a:noFill/>
            </a:ln>
          </p:spPr>
        </p:pic>
        <p:pic>
          <p:nvPicPr>
            <p:cNvPr id="4259" name="Google Shape;4259;p453"/>
            <p:cNvPicPr preferRelativeResize="0"/>
            <p:nvPr/>
          </p:nvPicPr>
          <p:blipFill rotWithShape="1">
            <a:blip r:embed="rId18">
              <a:alphaModFix/>
            </a:blip>
            <a:srcRect/>
            <a:stretch/>
          </p:blipFill>
          <p:spPr>
            <a:xfrm>
              <a:off x="4576636" y="4128452"/>
              <a:ext cx="452896" cy="82751"/>
            </a:xfrm>
            <a:prstGeom prst="rect">
              <a:avLst/>
            </a:prstGeom>
            <a:noFill/>
            <a:ln>
              <a:noFill/>
            </a:ln>
          </p:spPr>
        </p:pic>
        <p:pic>
          <p:nvPicPr>
            <p:cNvPr id="4260" name="Google Shape;4260;p453"/>
            <p:cNvPicPr preferRelativeResize="0"/>
            <p:nvPr/>
          </p:nvPicPr>
          <p:blipFill rotWithShape="1">
            <a:blip r:embed="rId19">
              <a:alphaModFix/>
            </a:blip>
            <a:srcRect/>
            <a:stretch/>
          </p:blipFill>
          <p:spPr>
            <a:xfrm>
              <a:off x="4562812" y="4281887"/>
              <a:ext cx="660424" cy="134920"/>
            </a:xfrm>
            <a:prstGeom prst="rect">
              <a:avLst/>
            </a:prstGeom>
            <a:noFill/>
            <a:ln>
              <a:noFill/>
            </a:ln>
          </p:spPr>
        </p:pic>
        <p:pic>
          <p:nvPicPr>
            <p:cNvPr id="4261" name="Google Shape;4261;p453"/>
            <p:cNvPicPr preferRelativeResize="0"/>
            <p:nvPr/>
          </p:nvPicPr>
          <p:blipFill rotWithShape="1">
            <a:blip r:embed="rId20">
              <a:alphaModFix/>
            </a:blip>
            <a:srcRect/>
            <a:stretch/>
          </p:blipFill>
          <p:spPr>
            <a:xfrm>
              <a:off x="5265243" y="4281882"/>
              <a:ext cx="388236" cy="134935"/>
            </a:xfrm>
            <a:prstGeom prst="rect">
              <a:avLst/>
            </a:prstGeom>
            <a:noFill/>
            <a:ln>
              <a:noFill/>
            </a:ln>
          </p:spPr>
        </p:pic>
        <p:sp>
          <p:nvSpPr>
            <p:cNvPr id="4262" name="Google Shape;4262;p453"/>
            <p:cNvSpPr txBox="1"/>
            <p:nvPr/>
          </p:nvSpPr>
          <p:spPr>
            <a:xfrm>
              <a:off x="4562800" y="4495525"/>
              <a:ext cx="10761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666666"/>
                  </a:solidFill>
                  <a:latin typeface="Inter"/>
                  <a:ea typeface="Inter"/>
                  <a:cs typeface="Inter"/>
                  <a:sym typeface="Inter"/>
                </a:rPr>
                <a:t>many more</a:t>
              </a:r>
              <a:endParaRPr sz="933">
                <a:solidFill>
                  <a:srgbClr val="666666"/>
                </a:solidFill>
                <a:latin typeface="Inter"/>
                <a:ea typeface="Inter"/>
                <a:cs typeface="Inter"/>
                <a:sym typeface="Inter"/>
              </a:endParaRPr>
            </a:p>
          </p:txBody>
        </p:sp>
        <p:sp>
          <p:nvSpPr>
            <p:cNvPr id="4263" name="Google Shape;4263;p453"/>
            <p:cNvSpPr/>
            <p:nvPr/>
          </p:nvSpPr>
          <p:spPr>
            <a:xfrm>
              <a:off x="4485400" y="1401156"/>
              <a:ext cx="1230900" cy="1582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4264" name="Google Shape;4264;p453"/>
            <p:cNvSpPr txBox="1"/>
            <p:nvPr/>
          </p:nvSpPr>
          <p:spPr>
            <a:xfrm>
              <a:off x="4485440" y="1333175"/>
              <a:ext cx="1230900" cy="430953"/>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algn="ctr">
                <a:buClr>
                  <a:srgbClr val="000000"/>
                </a:buClr>
                <a:buSzPts val="700"/>
              </a:pPr>
              <a:r>
                <a:rPr lang="en" sz="1067">
                  <a:latin typeface="Inter"/>
                  <a:ea typeface="Inter"/>
                  <a:cs typeface="Inter"/>
                  <a:sym typeface="Inter"/>
                </a:rPr>
                <a:t>Network Onramp Partners</a:t>
              </a:r>
              <a:endParaRPr sz="1067">
                <a:solidFill>
                  <a:srgbClr val="222222"/>
                </a:solidFill>
                <a:latin typeface="Inter"/>
                <a:ea typeface="Inter"/>
                <a:cs typeface="Inter"/>
                <a:sym typeface="Inter"/>
              </a:endParaRPr>
            </a:p>
          </p:txBody>
        </p:sp>
        <p:sp>
          <p:nvSpPr>
            <p:cNvPr id="4265" name="Google Shape;4265;p453"/>
            <p:cNvSpPr txBox="1"/>
            <p:nvPr/>
          </p:nvSpPr>
          <p:spPr>
            <a:xfrm>
              <a:off x="4562800" y="2617550"/>
              <a:ext cx="10761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666666"/>
                  </a:solidFill>
                  <a:latin typeface="Inter"/>
                  <a:ea typeface="Inter"/>
                  <a:cs typeface="Inter"/>
                  <a:sym typeface="Inter"/>
                </a:rPr>
                <a:t>many more</a:t>
              </a:r>
              <a:endParaRPr sz="933">
                <a:solidFill>
                  <a:srgbClr val="666666"/>
                </a:solidFill>
                <a:latin typeface="Inter"/>
                <a:ea typeface="Inter"/>
                <a:cs typeface="Inter"/>
                <a:sym typeface="Inter"/>
              </a:endParaRPr>
            </a:p>
          </p:txBody>
        </p:sp>
        <p:pic>
          <p:nvPicPr>
            <p:cNvPr id="4266" name="Google Shape;4266;p453"/>
            <p:cNvPicPr preferRelativeResize="0"/>
            <p:nvPr/>
          </p:nvPicPr>
          <p:blipFill rotWithShape="1">
            <a:blip r:embed="rId21">
              <a:alphaModFix/>
            </a:blip>
            <a:srcRect/>
            <a:stretch/>
          </p:blipFill>
          <p:spPr>
            <a:xfrm>
              <a:off x="5031359" y="2395550"/>
              <a:ext cx="673397" cy="201425"/>
            </a:xfrm>
            <a:prstGeom prst="rect">
              <a:avLst/>
            </a:prstGeom>
            <a:noFill/>
            <a:ln>
              <a:noFill/>
            </a:ln>
          </p:spPr>
        </p:pic>
        <p:pic>
          <p:nvPicPr>
            <p:cNvPr id="4267" name="Google Shape;4267;p453"/>
            <p:cNvPicPr preferRelativeResize="0"/>
            <p:nvPr/>
          </p:nvPicPr>
          <p:blipFill rotWithShape="1">
            <a:blip r:embed="rId22">
              <a:alphaModFix/>
            </a:blip>
            <a:srcRect/>
            <a:stretch/>
          </p:blipFill>
          <p:spPr>
            <a:xfrm>
              <a:off x="4530114" y="2143571"/>
              <a:ext cx="583428" cy="164915"/>
            </a:xfrm>
            <a:prstGeom prst="rect">
              <a:avLst/>
            </a:prstGeom>
            <a:noFill/>
            <a:ln>
              <a:noFill/>
            </a:ln>
          </p:spPr>
        </p:pic>
        <p:pic>
          <p:nvPicPr>
            <p:cNvPr id="4268" name="Google Shape;4268;p453"/>
            <p:cNvPicPr preferRelativeResize="0"/>
            <p:nvPr/>
          </p:nvPicPr>
          <p:blipFill rotWithShape="1">
            <a:blip r:embed="rId23">
              <a:alphaModFix/>
            </a:blip>
            <a:srcRect/>
            <a:stretch/>
          </p:blipFill>
          <p:spPr>
            <a:xfrm>
              <a:off x="5107989" y="2118947"/>
              <a:ext cx="627298" cy="201444"/>
            </a:xfrm>
            <a:prstGeom prst="rect">
              <a:avLst/>
            </a:prstGeom>
            <a:noFill/>
            <a:ln>
              <a:noFill/>
            </a:ln>
          </p:spPr>
        </p:pic>
        <p:pic>
          <p:nvPicPr>
            <p:cNvPr id="4269" name="Google Shape;4269;p453"/>
            <p:cNvPicPr preferRelativeResize="0"/>
            <p:nvPr/>
          </p:nvPicPr>
          <p:blipFill rotWithShape="1">
            <a:blip r:embed="rId24">
              <a:alphaModFix/>
            </a:blip>
            <a:srcRect t="38281" b="37812"/>
            <a:stretch/>
          </p:blipFill>
          <p:spPr>
            <a:xfrm>
              <a:off x="4555514" y="2426763"/>
              <a:ext cx="411000" cy="98223"/>
            </a:xfrm>
            <a:prstGeom prst="rect">
              <a:avLst/>
            </a:prstGeom>
            <a:noFill/>
            <a:ln>
              <a:noFill/>
            </a:ln>
          </p:spPr>
        </p:pic>
        <p:pic>
          <p:nvPicPr>
            <p:cNvPr id="4270" name="Google Shape;4270;p453"/>
            <p:cNvPicPr preferRelativeResize="0"/>
            <p:nvPr/>
          </p:nvPicPr>
          <p:blipFill rotWithShape="1">
            <a:blip r:embed="rId25">
              <a:alphaModFix/>
            </a:blip>
            <a:srcRect/>
            <a:stretch/>
          </p:blipFill>
          <p:spPr>
            <a:xfrm>
              <a:off x="4551540" y="1934919"/>
              <a:ext cx="486953" cy="74205"/>
            </a:xfrm>
            <a:prstGeom prst="rect">
              <a:avLst/>
            </a:prstGeom>
            <a:noFill/>
            <a:ln>
              <a:noFill/>
            </a:ln>
          </p:spPr>
        </p:pic>
        <p:pic>
          <p:nvPicPr>
            <p:cNvPr id="4271" name="Google Shape;4271;p453"/>
            <p:cNvPicPr preferRelativeResize="0"/>
            <p:nvPr/>
          </p:nvPicPr>
          <p:blipFill>
            <a:blip r:embed="rId26">
              <a:alphaModFix/>
            </a:blip>
            <a:stretch>
              <a:fillRect/>
            </a:stretch>
          </p:blipFill>
          <p:spPr>
            <a:xfrm>
              <a:off x="5080925" y="1931713"/>
              <a:ext cx="583424" cy="84324"/>
            </a:xfrm>
            <a:prstGeom prst="rect">
              <a:avLst/>
            </a:prstGeom>
            <a:noFill/>
            <a:ln>
              <a:noFill/>
            </a:ln>
          </p:spPr>
        </p:pic>
      </p:grpSp>
      <p:cxnSp>
        <p:nvCxnSpPr>
          <p:cNvPr id="4272" name="Google Shape;4272;p453"/>
          <p:cNvCxnSpPr/>
          <p:nvPr/>
        </p:nvCxnSpPr>
        <p:spPr>
          <a:xfrm>
            <a:off x="1955790" y="5184541"/>
            <a:ext cx="253200" cy="0"/>
          </a:xfrm>
          <a:prstGeom prst="straightConnector1">
            <a:avLst/>
          </a:prstGeom>
          <a:noFill/>
          <a:ln w="9525" cap="flat" cmpd="sng">
            <a:solidFill>
              <a:srgbClr val="222222"/>
            </a:solidFill>
            <a:prstDash val="dash"/>
            <a:round/>
            <a:headEnd type="none" w="med" len="med"/>
            <a:tailEnd type="none" w="med" len="med"/>
          </a:ln>
        </p:spPr>
      </p:cxnSp>
      <p:sp>
        <p:nvSpPr>
          <p:cNvPr id="4273" name="Google Shape;4273;p453"/>
          <p:cNvSpPr/>
          <p:nvPr/>
        </p:nvSpPr>
        <p:spPr>
          <a:xfrm>
            <a:off x="2230421" y="4979108"/>
            <a:ext cx="427200" cy="360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274" name="Google Shape;4274;p453"/>
          <p:cNvSpPr txBox="1"/>
          <p:nvPr/>
        </p:nvSpPr>
        <p:spPr>
          <a:xfrm>
            <a:off x="2145124" y="4916175"/>
            <a:ext cx="622400" cy="533311"/>
          </a:xfrm>
          <a:prstGeom prst="rect">
            <a:avLst/>
          </a:prstGeom>
          <a:noFill/>
          <a:ln>
            <a:noFill/>
          </a:ln>
        </p:spPr>
        <p:txBody>
          <a:bodyPr spcFirstLastPara="1" wrap="square" lIns="121900" tIns="121900" rIns="121900" bIns="121900" anchor="t" anchorCtr="0">
            <a:spAutoFit/>
          </a:bodyPr>
          <a:lstStyle/>
          <a:p>
            <a:pPr algn="ctr">
              <a:buClr>
                <a:srgbClr val="000000"/>
              </a:buClr>
              <a:buSzPts val="700"/>
            </a:pPr>
            <a:r>
              <a:rPr lang="en" sz="933">
                <a:highlight>
                  <a:srgbClr val="FFFFFF"/>
                </a:highlight>
                <a:latin typeface="Inter"/>
                <a:ea typeface="Inter"/>
                <a:cs typeface="Inter"/>
                <a:sym typeface="Inter"/>
              </a:rPr>
              <a:t>device</a:t>
            </a:r>
            <a:endParaRPr sz="933">
              <a:solidFill>
                <a:srgbClr val="000000"/>
              </a:solidFill>
              <a:highlight>
                <a:srgbClr val="FFFFFF"/>
              </a:highlight>
              <a:latin typeface="Inter"/>
              <a:ea typeface="Inter"/>
              <a:cs typeface="Inter"/>
              <a:sym typeface="Inter"/>
            </a:endParaRPr>
          </a:p>
          <a:p>
            <a:pPr algn="ctr">
              <a:buClr>
                <a:srgbClr val="000000"/>
              </a:buClr>
              <a:buSzPts val="700"/>
            </a:pPr>
            <a:r>
              <a:rPr lang="en" sz="933">
                <a:highlight>
                  <a:srgbClr val="FFFFFF"/>
                </a:highlight>
                <a:latin typeface="Inter"/>
                <a:ea typeface="Inter"/>
                <a:cs typeface="Inter"/>
                <a:sym typeface="Inter"/>
              </a:rPr>
              <a:t>client      </a:t>
            </a:r>
            <a:endParaRPr sz="933">
              <a:solidFill>
                <a:srgbClr val="000000"/>
              </a:solidFill>
              <a:highlight>
                <a:srgbClr val="FFFFFF"/>
              </a:highlight>
              <a:latin typeface="Inter"/>
              <a:ea typeface="Inter"/>
              <a:cs typeface="Inter"/>
              <a:sym typeface="Inter"/>
            </a:endParaRPr>
          </a:p>
        </p:txBody>
      </p:sp>
      <p:cxnSp>
        <p:nvCxnSpPr>
          <p:cNvPr id="4275" name="Google Shape;4275;p453"/>
          <p:cNvCxnSpPr/>
          <p:nvPr/>
        </p:nvCxnSpPr>
        <p:spPr>
          <a:xfrm>
            <a:off x="1924778" y="2697408"/>
            <a:ext cx="132000" cy="0"/>
          </a:xfrm>
          <a:prstGeom prst="straightConnector1">
            <a:avLst/>
          </a:prstGeom>
          <a:noFill/>
          <a:ln w="9525" cap="flat" cmpd="sng">
            <a:solidFill>
              <a:srgbClr val="222222"/>
            </a:solidFill>
            <a:prstDash val="dash"/>
            <a:round/>
            <a:headEnd type="none" w="med" len="med"/>
            <a:tailEnd type="none" w="med" len="med"/>
          </a:ln>
        </p:spPr>
      </p:cxnSp>
      <p:cxnSp>
        <p:nvCxnSpPr>
          <p:cNvPr id="4276" name="Google Shape;4276;p453"/>
          <p:cNvCxnSpPr/>
          <p:nvPr/>
        </p:nvCxnSpPr>
        <p:spPr>
          <a:xfrm>
            <a:off x="2830112" y="2697408"/>
            <a:ext cx="132000" cy="0"/>
          </a:xfrm>
          <a:prstGeom prst="straightConnector1">
            <a:avLst/>
          </a:prstGeom>
          <a:noFill/>
          <a:ln w="9525" cap="flat" cmpd="sng">
            <a:solidFill>
              <a:srgbClr val="222222"/>
            </a:solidFill>
            <a:prstDash val="dash"/>
            <a:round/>
            <a:headEnd type="none" w="med" len="med"/>
            <a:tailEnd type="none" w="med" len="med"/>
          </a:ln>
        </p:spPr>
      </p:cxnSp>
      <p:cxnSp>
        <p:nvCxnSpPr>
          <p:cNvPr id="4277" name="Google Shape;4277;p453"/>
          <p:cNvCxnSpPr/>
          <p:nvPr/>
        </p:nvCxnSpPr>
        <p:spPr>
          <a:xfrm>
            <a:off x="2695652" y="5184541"/>
            <a:ext cx="253200" cy="0"/>
          </a:xfrm>
          <a:prstGeom prst="straightConnector1">
            <a:avLst/>
          </a:prstGeom>
          <a:noFill/>
          <a:ln w="9525" cap="flat" cmpd="sng">
            <a:solidFill>
              <a:srgbClr val="222222"/>
            </a:solidFill>
            <a:prstDash val="dash"/>
            <a:round/>
            <a:headEnd type="none" w="med" len="med"/>
            <a:tailEnd type="none" w="med" len="med"/>
          </a:ln>
        </p:spPr>
      </p:cxnSp>
      <p:pic>
        <p:nvPicPr>
          <p:cNvPr id="80" name="Google Shape;2256;p474">
            <a:extLst>
              <a:ext uri="{FF2B5EF4-FFF2-40B4-BE49-F238E27FC236}">
                <a16:creationId xmlns:a16="http://schemas.microsoft.com/office/drawing/2014/main" id="{D1293D83-98AF-4D82-8C4F-B6622E261C86}"/>
              </a:ext>
            </a:extLst>
          </p:cNvPr>
          <p:cNvPicPr preferRelativeResize="0"/>
          <p:nvPr/>
        </p:nvPicPr>
        <p:blipFill>
          <a:blip r:embed="rId27">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6"/>
        <p:cNvGrpSpPr/>
        <p:nvPr/>
      </p:nvGrpSpPr>
      <p:grpSpPr>
        <a:xfrm>
          <a:off x="0" y="0"/>
          <a:ext cx="0" cy="0"/>
          <a:chOff x="0" y="0"/>
          <a:chExt cx="0" cy="0"/>
        </a:xfrm>
      </p:grpSpPr>
      <p:sp>
        <p:nvSpPr>
          <p:cNvPr id="4379" name="Google Shape;4379;p455"/>
          <p:cNvSpPr txBox="1"/>
          <p:nvPr/>
        </p:nvSpPr>
        <p:spPr>
          <a:xfrm>
            <a:off x="7922367" y="1777467"/>
            <a:ext cx="3949200" cy="4422611"/>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4377" name="Google Shape;4377;p455"/>
          <p:cNvSpPr txBox="1">
            <a:spLocks noGrp="1"/>
          </p:cNvSpPr>
          <p:nvPr>
            <p:ph type="body" idx="4294967295"/>
          </p:nvPr>
        </p:nvSpPr>
        <p:spPr>
          <a:xfrm>
            <a:off x="456049" y="321059"/>
            <a:ext cx="5618163" cy="317500"/>
          </a:xfrm>
          <a:prstGeom prst="rect">
            <a:avLst/>
          </a:prstGeom>
        </p:spPr>
        <p:txBody>
          <a:bodyPr spcFirstLastPara="1" vert="horz" wrap="square" lIns="0" tIns="0" rIns="0" bIns="0" rtlCol="0" anchor="b" anchorCtr="0">
            <a:noAutofit/>
          </a:bodyPr>
          <a:lstStyle/>
          <a:p>
            <a:pPr marL="0" indent="0">
              <a:buNone/>
            </a:pPr>
            <a:r>
              <a:rPr lang="en" dirty="0"/>
              <a:t>Cloudflare One</a:t>
            </a:r>
            <a:endParaRPr dirty="0"/>
          </a:p>
        </p:txBody>
      </p:sp>
      <p:sp>
        <p:nvSpPr>
          <p:cNvPr id="4378" name="Google Shape;4378;p455"/>
          <p:cNvSpPr txBox="1">
            <a:spLocks noGrp="1"/>
          </p:cNvSpPr>
          <p:nvPr>
            <p:ph type="title" idx="4294967295"/>
          </p:nvPr>
        </p:nvSpPr>
        <p:spPr>
          <a:xfrm>
            <a:off x="414174" y="909731"/>
            <a:ext cx="11553825" cy="476250"/>
          </a:xfrm>
          <a:prstGeom prst="rect">
            <a:avLst/>
          </a:prstGeom>
        </p:spPr>
        <p:txBody>
          <a:bodyPr spcFirstLastPara="1" vert="horz" wrap="square" lIns="0" tIns="0" rIns="0" bIns="0" rtlCol="0" anchor="t" anchorCtr="0">
            <a:noAutofit/>
          </a:bodyPr>
          <a:lstStyle/>
          <a:p>
            <a:r>
              <a:rPr lang="en"/>
              <a:t>Adopt Zero Trust application access and Internet browsing</a:t>
            </a:r>
            <a:endParaRPr/>
          </a:p>
        </p:txBody>
      </p:sp>
      <p:sp>
        <p:nvSpPr>
          <p:cNvPr id="4380" name="Google Shape;4380;p455"/>
          <p:cNvSpPr txBox="1">
            <a:spLocks noGrp="1"/>
          </p:cNvSpPr>
          <p:nvPr>
            <p:ph type="body" idx="4294967295"/>
          </p:nvPr>
        </p:nvSpPr>
        <p:spPr>
          <a:xfrm>
            <a:off x="8097838" y="2015200"/>
            <a:ext cx="3455987" cy="3392487"/>
          </a:xfrm>
          <a:prstGeom prst="rect">
            <a:avLst/>
          </a:prstGeom>
        </p:spPr>
        <p:txBody>
          <a:bodyPr spcFirstLastPara="1" vert="horz" wrap="square" lIns="0" tIns="0" rIns="0" bIns="0" rtlCol="0" anchor="t" anchorCtr="0">
            <a:noAutofit/>
          </a:bodyPr>
          <a:lstStyle/>
          <a:p>
            <a:pPr marL="0" indent="0">
              <a:spcBef>
                <a:spcPts val="0"/>
              </a:spcBef>
              <a:buNone/>
            </a:pPr>
            <a:r>
              <a:rPr lang="en" sz="1400" dirty="0">
                <a:solidFill>
                  <a:srgbClr val="999999"/>
                </a:solidFill>
                <a:latin typeface="Inter"/>
                <a:ea typeface="Inter"/>
                <a:cs typeface="Inter"/>
                <a:sym typeface="Inter"/>
              </a:rPr>
              <a:t>[network speed &amp; speed]</a:t>
            </a:r>
            <a:endParaRPr sz="1400" dirty="0">
              <a:solidFill>
                <a:schemeClr val="dk2"/>
              </a:solidFill>
              <a:latin typeface="Inter SemiBold"/>
              <a:ea typeface="Inter SemiBold"/>
              <a:cs typeface="Inter SemiBold"/>
              <a:sym typeface="Inter SemiBold"/>
            </a:endParaRPr>
          </a:p>
          <a:p>
            <a:pPr marL="0" indent="0">
              <a:spcBef>
                <a:spcPts val="0"/>
              </a:spcBef>
              <a:buNone/>
            </a:pPr>
            <a:r>
              <a:rPr lang="en" sz="2000" dirty="0">
                <a:solidFill>
                  <a:schemeClr val="accent2"/>
                </a:solidFill>
                <a:latin typeface="Inter SemiBold"/>
                <a:sym typeface="Inter SemiBold"/>
              </a:rPr>
              <a:t>Single-pass inspection </a:t>
            </a:r>
            <a:br>
              <a:rPr lang="en" sz="2000" dirty="0">
                <a:latin typeface="Inter SemiBold"/>
                <a:ea typeface="Inter SemiBold"/>
                <a:cs typeface="Inter SemiBold"/>
                <a:sym typeface="Inter SemiBold"/>
              </a:rPr>
            </a:br>
            <a:r>
              <a:rPr lang="en" sz="2000" dirty="0">
                <a:latin typeface="Inter SemiBold"/>
                <a:ea typeface="Inter SemiBold"/>
                <a:cs typeface="Inter SemiBold"/>
                <a:sym typeface="Inter SemiBold"/>
              </a:rPr>
              <a:t>for secure, fast, reliable, private connectivity</a:t>
            </a:r>
            <a:endParaRPr sz="2000" dirty="0">
              <a:latin typeface="Inter SemiBold"/>
              <a:ea typeface="Inter SemiBold"/>
              <a:cs typeface="Inter SemiBold"/>
              <a:sym typeface="Inter SemiBold"/>
            </a:endParaRPr>
          </a:p>
          <a:p>
            <a:pPr marL="0" indent="0">
              <a:spcBef>
                <a:spcPts val="1333"/>
              </a:spcBef>
              <a:buNone/>
            </a:pPr>
            <a:r>
              <a:rPr lang="en" sz="1400" dirty="0">
                <a:solidFill>
                  <a:srgbClr val="999999"/>
                </a:solidFill>
                <a:latin typeface="Inter"/>
                <a:ea typeface="Inter"/>
                <a:cs typeface="Inter"/>
                <a:sym typeface="Inter"/>
              </a:rPr>
              <a:t>[ease of use]</a:t>
            </a:r>
            <a:br>
              <a:rPr lang="en" sz="3200" dirty="0"/>
            </a:br>
            <a:r>
              <a:rPr lang="en" sz="2000" dirty="0">
                <a:solidFill>
                  <a:schemeClr val="accent2"/>
                </a:solidFill>
                <a:latin typeface="Inter SemiBold"/>
                <a:sym typeface="Inter SemiBold"/>
              </a:rPr>
              <a:t>Single-pane management </a:t>
            </a:r>
            <a:br>
              <a:rPr lang="en" sz="2000" dirty="0">
                <a:solidFill>
                  <a:schemeClr val="dk2"/>
                </a:solidFill>
                <a:latin typeface="Inter SemiBold"/>
                <a:ea typeface="Inter SemiBold"/>
                <a:cs typeface="Inter SemiBold"/>
                <a:sym typeface="Inter SemiBold"/>
              </a:rPr>
            </a:br>
            <a:r>
              <a:rPr lang="en" sz="2000" dirty="0">
                <a:latin typeface="Inter SemiBold"/>
                <a:ea typeface="Inter SemiBold"/>
                <a:cs typeface="Inter SemiBold"/>
                <a:sym typeface="Inter SemiBold"/>
              </a:rPr>
              <a:t>unifies ZTNA, VPN/FWaaS, SWG, RBI, CASB and DNS</a:t>
            </a:r>
            <a:endParaRPr sz="2000" dirty="0">
              <a:latin typeface="Inter SemiBold"/>
              <a:ea typeface="Inter SemiBold"/>
              <a:cs typeface="Inter SemiBold"/>
              <a:sym typeface="Inter SemiBold"/>
            </a:endParaRPr>
          </a:p>
          <a:p>
            <a:pPr marL="0" indent="0">
              <a:spcBef>
                <a:spcPts val="1333"/>
              </a:spcBef>
              <a:buNone/>
            </a:pPr>
            <a:r>
              <a:rPr lang="en" sz="1400" dirty="0">
                <a:solidFill>
                  <a:srgbClr val="999999"/>
                </a:solidFill>
                <a:latin typeface="Inter"/>
                <a:ea typeface="Inter"/>
                <a:cs typeface="Inter"/>
                <a:sym typeface="Inter"/>
              </a:rPr>
              <a:t>[cost-efficient innovation]</a:t>
            </a:r>
            <a:br>
              <a:rPr lang="en" sz="1400" dirty="0"/>
            </a:br>
            <a:r>
              <a:rPr lang="en" sz="2000" dirty="0">
                <a:solidFill>
                  <a:schemeClr val="accent2"/>
                </a:solidFill>
                <a:latin typeface="Inter SemiBold"/>
                <a:sym typeface="Inter SemiBold"/>
              </a:rPr>
              <a:t>Reduced spend </a:t>
            </a:r>
            <a:r>
              <a:rPr lang="en" sz="2000" dirty="0">
                <a:latin typeface="Inter SemiBold"/>
                <a:ea typeface="Inter SemiBold"/>
                <a:cs typeface="Inter SemiBold"/>
                <a:sym typeface="Inter SemiBold"/>
              </a:rPr>
              <a:t>on IT tickets and security solutions</a:t>
            </a:r>
            <a:endParaRPr sz="2000" dirty="0">
              <a:solidFill>
                <a:srgbClr val="999999"/>
              </a:solidFill>
              <a:latin typeface="Inter"/>
              <a:ea typeface="Inter"/>
              <a:cs typeface="Inter"/>
              <a:sym typeface="Inter"/>
            </a:endParaRPr>
          </a:p>
        </p:txBody>
      </p:sp>
      <p:sp>
        <p:nvSpPr>
          <p:cNvPr id="4381" name="Google Shape;4381;p455"/>
          <p:cNvSpPr/>
          <p:nvPr/>
        </p:nvSpPr>
        <p:spPr>
          <a:xfrm>
            <a:off x="371067" y="1727800"/>
            <a:ext cx="7294800" cy="4472278"/>
          </a:xfrm>
          <a:prstGeom prst="rect">
            <a:avLst/>
          </a:prstGeom>
          <a:solidFill>
            <a:srgbClr val="F8FBFB"/>
          </a:solidFill>
          <a:ln>
            <a:noFill/>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grpSp>
        <p:nvGrpSpPr>
          <p:cNvPr id="4382" name="Google Shape;4382;p455"/>
          <p:cNvGrpSpPr/>
          <p:nvPr/>
        </p:nvGrpSpPr>
        <p:grpSpPr>
          <a:xfrm>
            <a:off x="883118" y="3637849"/>
            <a:ext cx="1076167" cy="1040041"/>
            <a:chOff x="3471751" y="7680281"/>
            <a:chExt cx="648345" cy="626581"/>
          </a:xfrm>
        </p:grpSpPr>
        <p:sp>
          <p:nvSpPr>
            <p:cNvPr id="4383" name="Google Shape;4383;p455"/>
            <p:cNvSpPr txBox="1"/>
            <p:nvPr/>
          </p:nvSpPr>
          <p:spPr>
            <a:xfrm>
              <a:off x="3494222" y="8105562"/>
              <a:ext cx="603300" cy="201300"/>
            </a:xfrm>
            <a:prstGeom prst="rect">
              <a:avLst/>
            </a:prstGeom>
            <a:noFill/>
            <a:ln>
              <a:noFill/>
            </a:ln>
          </p:spPr>
          <p:txBody>
            <a:bodyPr spcFirstLastPara="1" wrap="square" lIns="0" tIns="121900" rIns="0" bIns="121900" anchor="ctr" anchorCtr="0">
              <a:noAutofit/>
            </a:bodyPr>
            <a:lstStyle/>
            <a:p>
              <a:pPr algn="ctr"/>
              <a:r>
                <a:rPr lang="en" sz="1067">
                  <a:latin typeface="Inter SemiBold"/>
                  <a:ea typeface="Inter SemiBold"/>
                  <a:cs typeface="Inter SemiBold"/>
                  <a:sym typeface="Inter SemiBold"/>
                </a:rPr>
                <a:t>Any User</a:t>
              </a:r>
              <a:endParaRPr sz="1067">
                <a:latin typeface="Inter SemiBold"/>
                <a:ea typeface="Inter SemiBold"/>
                <a:cs typeface="Inter SemiBold"/>
                <a:sym typeface="Inter SemiBold"/>
              </a:endParaRPr>
            </a:p>
          </p:txBody>
        </p:sp>
        <p:pic>
          <p:nvPicPr>
            <p:cNvPr id="4384" name="Google Shape;4384;p455"/>
            <p:cNvPicPr preferRelativeResize="0"/>
            <p:nvPr/>
          </p:nvPicPr>
          <p:blipFill rotWithShape="1">
            <a:blip r:embed="rId3">
              <a:alphaModFix/>
            </a:blip>
            <a:srcRect l="89" r="79"/>
            <a:stretch/>
          </p:blipFill>
          <p:spPr>
            <a:xfrm>
              <a:off x="3471751" y="7680281"/>
              <a:ext cx="645545" cy="353014"/>
            </a:xfrm>
            <a:prstGeom prst="rect">
              <a:avLst/>
            </a:prstGeom>
            <a:noFill/>
            <a:ln>
              <a:noFill/>
            </a:ln>
          </p:spPr>
        </p:pic>
        <p:pic>
          <p:nvPicPr>
            <p:cNvPr id="4385" name="Google Shape;4385;p455"/>
            <p:cNvPicPr preferRelativeResize="0"/>
            <p:nvPr/>
          </p:nvPicPr>
          <p:blipFill>
            <a:blip r:embed="rId4">
              <a:alphaModFix/>
            </a:blip>
            <a:stretch>
              <a:fillRect/>
            </a:stretch>
          </p:blipFill>
          <p:spPr>
            <a:xfrm>
              <a:off x="3953176" y="7793524"/>
              <a:ext cx="166919" cy="305419"/>
            </a:xfrm>
            <a:prstGeom prst="rect">
              <a:avLst/>
            </a:prstGeom>
            <a:noFill/>
            <a:ln>
              <a:noFill/>
            </a:ln>
          </p:spPr>
        </p:pic>
      </p:grpSp>
      <p:cxnSp>
        <p:nvCxnSpPr>
          <p:cNvPr id="4386" name="Google Shape;4386;p455"/>
          <p:cNvCxnSpPr/>
          <p:nvPr/>
        </p:nvCxnSpPr>
        <p:spPr>
          <a:xfrm>
            <a:off x="2164185" y="4090489"/>
            <a:ext cx="331600" cy="0"/>
          </a:xfrm>
          <a:prstGeom prst="straightConnector1">
            <a:avLst/>
          </a:prstGeom>
          <a:noFill/>
          <a:ln w="9525" cap="flat" cmpd="sng">
            <a:solidFill>
              <a:srgbClr val="222222"/>
            </a:solidFill>
            <a:prstDash val="solid"/>
            <a:round/>
            <a:headEnd type="none" w="med" len="med"/>
            <a:tailEnd type="none" w="med" len="med"/>
          </a:ln>
        </p:spPr>
      </p:cxnSp>
      <p:sp>
        <p:nvSpPr>
          <p:cNvPr id="4387" name="Google Shape;4387;p455"/>
          <p:cNvSpPr/>
          <p:nvPr/>
        </p:nvSpPr>
        <p:spPr>
          <a:xfrm flipH="1">
            <a:off x="2658320" y="2245800"/>
            <a:ext cx="2366000" cy="35436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8" name="Google Shape;4388;p455"/>
          <p:cNvSpPr txBox="1"/>
          <p:nvPr/>
        </p:nvSpPr>
        <p:spPr>
          <a:xfrm>
            <a:off x="3005735" y="3370351"/>
            <a:ext cx="1641200" cy="574604"/>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380990"/>
            <a:r>
              <a:rPr lang="en" sz="1067" b="1">
                <a:solidFill>
                  <a:srgbClr val="222222"/>
                </a:solidFill>
                <a:latin typeface="Inter"/>
                <a:ea typeface="Inter"/>
                <a:cs typeface="Inter"/>
                <a:sym typeface="Inter"/>
              </a:rPr>
              <a:t>Internet</a:t>
            </a:r>
            <a:endParaRPr sz="1067" b="1">
              <a:solidFill>
                <a:srgbClr val="222222"/>
              </a:solidFill>
              <a:latin typeface="Inter"/>
              <a:ea typeface="Inter"/>
              <a:cs typeface="Inter"/>
              <a:sym typeface="Inter"/>
            </a:endParaRPr>
          </a:p>
          <a:p>
            <a:pPr marL="380990"/>
            <a:r>
              <a:rPr lang="en" sz="1067" b="1">
                <a:solidFill>
                  <a:srgbClr val="222222"/>
                </a:solidFill>
                <a:latin typeface="Inter"/>
                <a:ea typeface="Inter"/>
                <a:cs typeface="Inter"/>
                <a:sym typeface="Inter"/>
              </a:rPr>
              <a:t>gateway</a:t>
            </a:r>
            <a:endParaRPr sz="1067" b="1">
              <a:solidFill>
                <a:srgbClr val="222222"/>
              </a:solidFill>
              <a:latin typeface="Inter"/>
              <a:ea typeface="Inter"/>
              <a:cs typeface="Inter"/>
              <a:sym typeface="Inter"/>
            </a:endParaRPr>
          </a:p>
        </p:txBody>
      </p:sp>
      <p:sp>
        <p:nvSpPr>
          <p:cNvPr id="4389" name="Google Shape;4389;p455"/>
          <p:cNvSpPr txBox="1"/>
          <p:nvPr/>
        </p:nvSpPr>
        <p:spPr>
          <a:xfrm>
            <a:off x="3005735" y="4101718"/>
            <a:ext cx="1641200" cy="574604"/>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380990"/>
            <a:r>
              <a:rPr lang="en" sz="1067" b="1">
                <a:solidFill>
                  <a:srgbClr val="222222"/>
                </a:solidFill>
                <a:latin typeface="Inter"/>
                <a:ea typeface="Inter"/>
                <a:cs typeface="Inter"/>
                <a:sym typeface="Inter"/>
              </a:rPr>
              <a:t>Browser</a:t>
            </a:r>
            <a:endParaRPr sz="1067" b="1">
              <a:solidFill>
                <a:srgbClr val="222222"/>
              </a:solidFill>
              <a:latin typeface="Inter"/>
              <a:ea typeface="Inter"/>
              <a:cs typeface="Inter"/>
              <a:sym typeface="Inter"/>
            </a:endParaRPr>
          </a:p>
          <a:p>
            <a:pPr marL="380990"/>
            <a:r>
              <a:rPr lang="en" sz="1067" b="1">
                <a:solidFill>
                  <a:srgbClr val="222222"/>
                </a:solidFill>
                <a:latin typeface="Inter"/>
                <a:ea typeface="Inter"/>
                <a:cs typeface="Inter"/>
                <a:sym typeface="Inter"/>
              </a:rPr>
              <a:t>isolation</a:t>
            </a:r>
            <a:endParaRPr sz="1067" b="1">
              <a:solidFill>
                <a:srgbClr val="222222"/>
              </a:solidFill>
              <a:latin typeface="Inter"/>
              <a:ea typeface="Inter"/>
              <a:cs typeface="Inter"/>
              <a:sym typeface="Inter"/>
            </a:endParaRPr>
          </a:p>
        </p:txBody>
      </p:sp>
      <p:sp>
        <p:nvSpPr>
          <p:cNvPr id="4390" name="Google Shape;4390;p455"/>
          <p:cNvSpPr txBox="1"/>
          <p:nvPr/>
        </p:nvSpPr>
        <p:spPr>
          <a:xfrm>
            <a:off x="3005735" y="4833083"/>
            <a:ext cx="1641200" cy="574604"/>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t" anchorCtr="0">
            <a:spAutoFit/>
          </a:bodyPr>
          <a:lstStyle/>
          <a:p>
            <a:pPr marL="380990"/>
            <a:r>
              <a:rPr lang="en" sz="1067" b="1">
                <a:solidFill>
                  <a:srgbClr val="222222"/>
                </a:solidFill>
                <a:latin typeface="Inter"/>
                <a:ea typeface="Inter"/>
                <a:cs typeface="Inter"/>
                <a:sym typeface="Inter"/>
              </a:rPr>
              <a:t>Secure</a:t>
            </a:r>
            <a:endParaRPr sz="1067" b="1">
              <a:solidFill>
                <a:srgbClr val="222222"/>
              </a:solidFill>
              <a:latin typeface="Inter"/>
              <a:ea typeface="Inter"/>
              <a:cs typeface="Inter"/>
              <a:sym typeface="Inter"/>
            </a:endParaRPr>
          </a:p>
          <a:p>
            <a:pPr marL="380990"/>
            <a:r>
              <a:rPr lang="en" sz="1067" b="1">
                <a:solidFill>
                  <a:srgbClr val="222222"/>
                </a:solidFill>
                <a:latin typeface="Inter"/>
                <a:ea typeface="Inter"/>
                <a:cs typeface="Inter"/>
                <a:sym typeface="Inter"/>
              </a:rPr>
              <a:t>access</a:t>
            </a:r>
            <a:endParaRPr sz="1067" b="1">
              <a:solidFill>
                <a:srgbClr val="222222"/>
              </a:solidFill>
              <a:latin typeface="Inter"/>
              <a:ea typeface="Inter"/>
              <a:cs typeface="Inter"/>
              <a:sym typeface="Inter"/>
            </a:endParaRPr>
          </a:p>
        </p:txBody>
      </p:sp>
      <p:grpSp>
        <p:nvGrpSpPr>
          <p:cNvPr id="4391" name="Google Shape;4391;p455"/>
          <p:cNvGrpSpPr/>
          <p:nvPr/>
        </p:nvGrpSpPr>
        <p:grpSpPr>
          <a:xfrm flipH="1">
            <a:off x="3705098" y="3884434"/>
            <a:ext cx="277599" cy="277599"/>
            <a:chOff x="4066588" y="2581238"/>
            <a:chExt cx="357300" cy="357300"/>
          </a:xfrm>
        </p:grpSpPr>
        <p:sp>
          <p:nvSpPr>
            <p:cNvPr id="4392" name="Google Shape;4392;p455"/>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393" name="Google Shape;4393;p455"/>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4" name="Google Shape;4394;p455"/>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395" name="Google Shape;4395;p455"/>
          <p:cNvGrpSpPr/>
          <p:nvPr/>
        </p:nvGrpSpPr>
        <p:grpSpPr>
          <a:xfrm flipH="1">
            <a:off x="3682251" y="4620550"/>
            <a:ext cx="277599" cy="277599"/>
            <a:chOff x="4066588" y="2581238"/>
            <a:chExt cx="357300" cy="357300"/>
          </a:xfrm>
        </p:grpSpPr>
        <p:sp>
          <p:nvSpPr>
            <p:cNvPr id="4396" name="Google Shape;4396;p455"/>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397" name="Google Shape;4397;p455"/>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98" name="Google Shape;4398;p455"/>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399" name="Google Shape;4399;p455"/>
          <p:cNvSpPr txBox="1"/>
          <p:nvPr/>
        </p:nvSpPr>
        <p:spPr>
          <a:xfrm flipH="1">
            <a:off x="2847285" y="2734557"/>
            <a:ext cx="1993200" cy="410393"/>
          </a:xfrm>
          <a:prstGeom prst="rect">
            <a:avLst/>
          </a:prstGeom>
          <a:noFill/>
          <a:ln>
            <a:noFill/>
          </a:ln>
        </p:spPr>
        <p:txBody>
          <a:bodyPr spcFirstLastPara="1" wrap="square" lIns="121900" tIns="121900" rIns="121900" bIns="121900" anchor="t" anchorCtr="0">
            <a:spAutoFit/>
          </a:bodyPr>
          <a:lstStyle/>
          <a:p>
            <a:pPr algn="ctr"/>
            <a:r>
              <a:rPr lang="en" sz="1067">
                <a:latin typeface="Inter"/>
                <a:ea typeface="Inter"/>
                <a:cs typeface="Inter"/>
                <a:sym typeface="Inter"/>
              </a:rPr>
              <a:t>Zero Trust platform</a:t>
            </a:r>
            <a:endParaRPr sz="1067">
              <a:latin typeface="Inter"/>
              <a:ea typeface="Inter"/>
              <a:cs typeface="Inter"/>
              <a:sym typeface="Inter"/>
            </a:endParaRPr>
          </a:p>
        </p:txBody>
      </p:sp>
      <p:pic>
        <p:nvPicPr>
          <p:cNvPr id="4400" name="Google Shape;4400;p455"/>
          <p:cNvPicPr preferRelativeResize="0"/>
          <p:nvPr/>
        </p:nvPicPr>
        <p:blipFill>
          <a:blip r:embed="rId5">
            <a:alphaModFix/>
          </a:blip>
          <a:stretch>
            <a:fillRect/>
          </a:stretch>
        </p:blipFill>
        <p:spPr>
          <a:xfrm>
            <a:off x="3016957" y="2529838"/>
            <a:ext cx="1595891" cy="227553"/>
          </a:xfrm>
          <a:prstGeom prst="rect">
            <a:avLst/>
          </a:prstGeom>
          <a:noFill/>
          <a:ln>
            <a:noFill/>
          </a:ln>
        </p:spPr>
      </p:pic>
      <p:grpSp>
        <p:nvGrpSpPr>
          <p:cNvPr id="4401" name="Google Shape;4401;p455"/>
          <p:cNvGrpSpPr/>
          <p:nvPr/>
        </p:nvGrpSpPr>
        <p:grpSpPr>
          <a:xfrm>
            <a:off x="3119658" y="3536557"/>
            <a:ext cx="339623" cy="199560"/>
            <a:chOff x="3453725" y="3144350"/>
            <a:chExt cx="253475" cy="148925"/>
          </a:xfrm>
        </p:grpSpPr>
        <p:sp>
          <p:nvSpPr>
            <p:cNvPr id="4402" name="Google Shape;4402;p455"/>
            <p:cNvSpPr/>
            <p:nvPr/>
          </p:nvSpPr>
          <p:spPr>
            <a:xfrm>
              <a:off x="3509500" y="3144350"/>
              <a:ext cx="197700" cy="148925"/>
            </a:xfrm>
            <a:custGeom>
              <a:avLst/>
              <a:gdLst/>
              <a:ahLst/>
              <a:cxnLst/>
              <a:rect l="l" t="t" r="r" b="b"/>
              <a:pathLst>
                <a:path w="7908" h="5957" extrusionOk="0">
                  <a:moveTo>
                    <a:pt x="254" y="1"/>
                  </a:moveTo>
                  <a:lnTo>
                    <a:pt x="0" y="267"/>
                  </a:lnTo>
                  <a:lnTo>
                    <a:pt x="0" y="2218"/>
                  </a:lnTo>
                  <a:lnTo>
                    <a:pt x="583" y="2218"/>
                  </a:lnTo>
                  <a:lnTo>
                    <a:pt x="583" y="584"/>
                  </a:lnTo>
                  <a:lnTo>
                    <a:pt x="5348" y="584"/>
                  </a:lnTo>
                  <a:lnTo>
                    <a:pt x="5348" y="5374"/>
                  </a:lnTo>
                  <a:lnTo>
                    <a:pt x="583" y="5374"/>
                  </a:lnTo>
                  <a:lnTo>
                    <a:pt x="583" y="4385"/>
                  </a:lnTo>
                  <a:lnTo>
                    <a:pt x="0" y="4385"/>
                  </a:lnTo>
                  <a:lnTo>
                    <a:pt x="0" y="5703"/>
                  </a:lnTo>
                  <a:lnTo>
                    <a:pt x="254" y="5957"/>
                  </a:lnTo>
                  <a:lnTo>
                    <a:pt x="5665" y="5957"/>
                  </a:lnTo>
                  <a:lnTo>
                    <a:pt x="5931" y="5703"/>
                  </a:lnTo>
                  <a:lnTo>
                    <a:pt x="5931" y="3131"/>
                  </a:lnTo>
                  <a:lnTo>
                    <a:pt x="7908" y="3131"/>
                  </a:lnTo>
                  <a:lnTo>
                    <a:pt x="7566" y="2548"/>
                  </a:lnTo>
                  <a:lnTo>
                    <a:pt x="5931" y="2548"/>
                  </a:lnTo>
                  <a:lnTo>
                    <a:pt x="5931" y="254"/>
                  </a:lnTo>
                  <a:lnTo>
                    <a:pt x="5665"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03" name="Google Shape;4403;p455"/>
            <p:cNvSpPr/>
            <p:nvPr/>
          </p:nvSpPr>
          <p:spPr>
            <a:xfrm>
              <a:off x="3453725" y="3209925"/>
              <a:ext cx="142275" cy="13650"/>
            </a:xfrm>
            <a:custGeom>
              <a:avLst/>
              <a:gdLst/>
              <a:ahLst/>
              <a:cxnLst/>
              <a:rect l="l" t="t" r="r" b="b"/>
              <a:pathLst>
                <a:path w="5691" h="546" extrusionOk="0">
                  <a:moveTo>
                    <a:pt x="1" y="1"/>
                  </a:moveTo>
                  <a:lnTo>
                    <a:pt x="330" y="546"/>
                  </a:lnTo>
                  <a:lnTo>
                    <a:pt x="5691" y="546"/>
                  </a:lnTo>
                  <a:lnTo>
                    <a:pt x="5361"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04" name="Google Shape;4404;p455"/>
            <p:cNvSpPr/>
            <p:nvPr/>
          </p:nvSpPr>
          <p:spPr>
            <a:xfrm>
              <a:off x="3465775" y="3230200"/>
              <a:ext cx="141950" cy="13650"/>
            </a:xfrm>
            <a:custGeom>
              <a:avLst/>
              <a:gdLst/>
              <a:ahLst/>
              <a:cxnLst/>
              <a:rect l="l" t="t" r="r" b="b"/>
              <a:pathLst>
                <a:path w="5678" h="546" extrusionOk="0">
                  <a:moveTo>
                    <a:pt x="0" y="1"/>
                  </a:moveTo>
                  <a:lnTo>
                    <a:pt x="330" y="546"/>
                  </a:lnTo>
                  <a:lnTo>
                    <a:pt x="5678" y="546"/>
                  </a:lnTo>
                  <a:lnTo>
                    <a:pt x="5361"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grpSp>
      <p:grpSp>
        <p:nvGrpSpPr>
          <p:cNvPr id="4405" name="Google Shape;4405;p455"/>
          <p:cNvGrpSpPr/>
          <p:nvPr/>
        </p:nvGrpSpPr>
        <p:grpSpPr>
          <a:xfrm>
            <a:off x="3151502" y="4272571"/>
            <a:ext cx="275945" cy="233093"/>
            <a:chOff x="2558750" y="3142450"/>
            <a:chExt cx="205950" cy="173950"/>
          </a:xfrm>
        </p:grpSpPr>
        <p:sp>
          <p:nvSpPr>
            <p:cNvPr id="4406" name="Google Shape;4406;p455"/>
            <p:cNvSpPr/>
            <p:nvPr/>
          </p:nvSpPr>
          <p:spPr>
            <a:xfrm>
              <a:off x="2584100" y="3163675"/>
              <a:ext cx="16800" cy="16825"/>
            </a:xfrm>
            <a:custGeom>
              <a:avLst/>
              <a:gdLst/>
              <a:ahLst/>
              <a:cxnLst/>
              <a:rect l="l" t="t" r="r" b="b"/>
              <a:pathLst>
                <a:path w="672" h="673" extrusionOk="0">
                  <a:moveTo>
                    <a:pt x="330" y="1"/>
                  </a:moveTo>
                  <a:lnTo>
                    <a:pt x="203" y="26"/>
                  </a:lnTo>
                  <a:lnTo>
                    <a:pt x="13" y="204"/>
                  </a:lnTo>
                  <a:lnTo>
                    <a:pt x="0" y="343"/>
                  </a:lnTo>
                  <a:lnTo>
                    <a:pt x="13" y="470"/>
                  </a:lnTo>
                  <a:lnTo>
                    <a:pt x="203" y="647"/>
                  </a:lnTo>
                  <a:lnTo>
                    <a:pt x="330" y="672"/>
                  </a:lnTo>
                  <a:lnTo>
                    <a:pt x="469" y="647"/>
                  </a:lnTo>
                  <a:lnTo>
                    <a:pt x="646" y="470"/>
                  </a:lnTo>
                  <a:lnTo>
                    <a:pt x="672" y="343"/>
                  </a:lnTo>
                  <a:lnTo>
                    <a:pt x="646" y="204"/>
                  </a:lnTo>
                  <a:lnTo>
                    <a:pt x="469" y="26"/>
                  </a:lnTo>
                  <a:lnTo>
                    <a:pt x="330"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07" name="Google Shape;4407;p455"/>
            <p:cNvSpPr/>
            <p:nvPr/>
          </p:nvSpPr>
          <p:spPr>
            <a:xfrm>
              <a:off x="2610700" y="3163675"/>
              <a:ext cx="16500" cy="16825"/>
            </a:xfrm>
            <a:custGeom>
              <a:avLst/>
              <a:gdLst/>
              <a:ahLst/>
              <a:cxnLst/>
              <a:rect l="l" t="t" r="r" b="b"/>
              <a:pathLst>
                <a:path w="660" h="673" extrusionOk="0">
                  <a:moveTo>
                    <a:pt x="330" y="1"/>
                  </a:moveTo>
                  <a:lnTo>
                    <a:pt x="191" y="26"/>
                  </a:lnTo>
                  <a:lnTo>
                    <a:pt x="13" y="204"/>
                  </a:lnTo>
                  <a:lnTo>
                    <a:pt x="1" y="343"/>
                  </a:lnTo>
                  <a:lnTo>
                    <a:pt x="13" y="470"/>
                  </a:lnTo>
                  <a:lnTo>
                    <a:pt x="191" y="647"/>
                  </a:lnTo>
                  <a:lnTo>
                    <a:pt x="330" y="672"/>
                  </a:lnTo>
                  <a:lnTo>
                    <a:pt x="470" y="647"/>
                  </a:lnTo>
                  <a:lnTo>
                    <a:pt x="647" y="470"/>
                  </a:lnTo>
                  <a:lnTo>
                    <a:pt x="660" y="343"/>
                  </a:lnTo>
                  <a:lnTo>
                    <a:pt x="647" y="204"/>
                  </a:lnTo>
                  <a:lnTo>
                    <a:pt x="470" y="26"/>
                  </a:lnTo>
                  <a:lnTo>
                    <a:pt x="330"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08" name="Google Shape;4408;p455"/>
            <p:cNvSpPr/>
            <p:nvPr/>
          </p:nvSpPr>
          <p:spPr>
            <a:xfrm>
              <a:off x="2637000" y="3163675"/>
              <a:ext cx="16825" cy="16825"/>
            </a:xfrm>
            <a:custGeom>
              <a:avLst/>
              <a:gdLst/>
              <a:ahLst/>
              <a:cxnLst/>
              <a:rect l="l" t="t" r="r" b="b"/>
              <a:pathLst>
                <a:path w="673" h="673" extrusionOk="0">
                  <a:moveTo>
                    <a:pt x="343" y="1"/>
                  </a:moveTo>
                  <a:lnTo>
                    <a:pt x="203" y="26"/>
                  </a:lnTo>
                  <a:lnTo>
                    <a:pt x="26" y="204"/>
                  </a:lnTo>
                  <a:lnTo>
                    <a:pt x="0" y="343"/>
                  </a:lnTo>
                  <a:lnTo>
                    <a:pt x="26" y="470"/>
                  </a:lnTo>
                  <a:lnTo>
                    <a:pt x="203" y="647"/>
                  </a:lnTo>
                  <a:lnTo>
                    <a:pt x="343" y="672"/>
                  </a:lnTo>
                  <a:lnTo>
                    <a:pt x="469" y="647"/>
                  </a:lnTo>
                  <a:lnTo>
                    <a:pt x="659" y="470"/>
                  </a:lnTo>
                  <a:lnTo>
                    <a:pt x="672" y="343"/>
                  </a:lnTo>
                  <a:lnTo>
                    <a:pt x="659" y="204"/>
                  </a:lnTo>
                  <a:lnTo>
                    <a:pt x="469" y="26"/>
                  </a:lnTo>
                  <a:lnTo>
                    <a:pt x="343"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09" name="Google Shape;4409;p455"/>
            <p:cNvSpPr/>
            <p:nvPr/>
          </p:nvSpPr>
          <p:spPr>
            <a:xfrm>
              <a:off x="2558750" y="3142450"/>
              <a:ext cx="205950" cy="173950"/>
            </a:xfrm>
            <a:custGeom>
              <a:avLst/>
              <a:gdLst/>
              <a:ahLst/>
              <a:cxnLst/>
              <a:rect l="l" t="t" r="r" b="b"/>
              <a:pathLst>
                <a:path w="8238" h="6958" extrusionOk="0">
                  <a:moveTo>
                    <a:pt x="7604" y="634"/>
                  </a:moveTo>
                  <a:lnTo>
                    <a:pt x="7604" y="1724"/>
                  </a:lnTo>
                  <a:lnTo>
                    <a:pt x="634" y="1724"/>
                  </a:lnTo>
                  <a:lnTo>
                    <a:pt x="634" y="634"/>
                  </a:lnTo>
                  <a:close/>
                  <a:moveTo>
                    <a:pt x="7604" y="2358"/>
                  </a:moveTo>
                  <a:lnTo>
                    <a:pt x="7604" y="6324"/>
                  </a:lnTo>
                  <a:lnTo>
                    <a:pt x="634" y="6324"/>
                  </a:lnTo>
                  <a:lnTo>
                    <a:pt x="634" y="2358"/>
                  </a:lnTo>
                  <a:close/>
                  <a:moveTo>
                    <a:pt x="317" y="1"/>
                  </a:moveTo>
                  <a:lnTo>
                    <a:pt x="0" y="318"/>
                  </a:lnTo>
                  <a:lnTo>
                    <a:pt x="0" y="6641"/>
                  </a:lnTo>
                  <a:lnTo>
                    <a:pt x="317" y="6958"/>
                  </a:lnTo>
                  <a:lnTo>
                    <a:pt x="7921" y="6958"/>
                  </a:lnTo>
                  <a:lnTo>
                    <a:pt x="8237" y="6641"/>
                  </a:lnTo>
                  <a:lnTo>
                    <a:pt x="8237" y="318"/>
                  </a:lnTo>
                  <a:lnTo>
                    <a:pt x="7921"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10" name="Google Shape;4410;p455"/>
            <p:cNvSpPr/>
            <p:nvPr/>
          </p:nvSpPr>
          <p:spPr>
            <a:xfrm>
              <a:off x="2630025" y="3217550"/>
              <a:ext cx="63400" cy="66225"/>
            </a:xfrm>
            <a:custGeom>
              <a:avLst/>
              <a:gdLst/>
              <a:ahLst/>
              <a:cxnLst/>
              <a:rect l="l" t="t" r="r" b="b"/>
              <a:pathLst>
                <a:path w="2536" h="2649" extrusionOk="0">
                  <a:moveTo>
                    <a:pt x="1027" y="0"/>
                  </a:moveTo>
                  <a:lnTo>
                    <a:pt x="1052" y="976"/>
                  </a:lnTo>
                  <a:lnTo>
                    <a:pt x="241" y="469"/>
                  </a:lnTo>
                  <a:lnTo>
                    <a:pt x="1" y="874"/>
                  </a:lnTo>
                  <a:lnTo>
                    <a:pt x="837" y="1331"/>
                  </a:lnTo>
                  <a:lnTo>
                    <a:pt x="1" y="1800"/>
                  </a:lnTo>
                  <a:lnTo>
                    <a:pt x="241" y="2205"/>
                  </a:lnTo>
                  <a:lnTo>
                    <a:pt x="1052" y="1698"/>
                  </a:lnTo>
                  <a:lnTo>
                    <a:pt x="1027" y="2649"/>
                  </a:lnTo>
                  <a:lnTo>
                    <a:pt x="1509" y="2649"/>
                  </a:lnTo>
                  <a:lnTo>
                    <a:pt x="1496" y="1698"/>
                  </a:lnTo>
                  <a:lnTo>
                    <a:pt x="1496" y="1698"/>
                  </a:lnTo>
                  <a:lnTo>
                    <a:pt x="2294" y="2205"/>
                  </a:lnTo>
                  <a:lnTo>
                    <a:pt x="2535" y="1800"/>
                  </a:lnTo>
                  <a:lnTo>
                    <a:pt x="1699" y="1331"/>
                  </a:lnTo>
                  <a:lnTo>
                    <a:pt x="2472" y="912"/>
                  </a:lnTo>
                  <a:lnTo>
                    <a:pt x="2535" y="874"/>
                  </a:lnTo>
                  <a:lnTo>
                    <a:pt x="2294" y="469"/>
                  </a:lnTo>
                  <a:lnTo>
                    <a:pt x="1496" y="976"/>
                  </a:lnTo>
                  <a:lnTo>
                    <a:pt x="1509"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grpSp>
      <p:grpSp>
        <p:nvGrpSpPr>
          <p:cNvPr id="4411" name="Google Shape;4411;p455"/>
          <p:cNvGrpSpPr/>
          <p:nvPr/>
        </p:nvGrpSpPr>
        <p:grpSpPr>
          <a:xfrm>
            <a:off x="3135633" y="5007957"/>
            <a:ext cx="307801" cy="225020"/>
            <a:chOff x="1156850" y="3138025"/>
            <a:chExt cx="229725" cy="167925"/>
          </a:xfrm>
        </p:grpSpPr>
        <p:sp>
          <p:nvSpPr>
            <p:cNvPr id="4412" name="Google Shape;4412;p455"/>
            <p:cNvSpPr/>
            <p:nvPr/>
          </p:nvSpPr>
          <p:spPr>
            <a:xfrm>
              <a:off x="1222125" y="3138025"/>
              <a:ext cx="164450" cy="167925"/>
            </a:xfrm>
            <a:custGeom>
              <a:avLst/>
              <a:gdLst/>
              <a:ahLst/>
              <a:cxnLst/>
              <a:rect l="l" t="t" r="r" b="b"/>
              <a:pathLst>
                <a:path w="6578" h="6717" extrusionOk="0">
                  <a:moveTo>
                    <a:pt x="2953" y="0"/>
                  </a:moveTo>
                  <a:lnTo>
                    <a:pt x="2434" y="89"/>
                  </a:lnTo>
                  <a:lnTo>
                    <a:pt x="1939" y="254"/>
                  </a:lnTo>
                  <a:lnTo>
                    <a:pt x="1470" y="495"/>
                  </a:lnTo>
                  <a:lnTo>
                    <a:pt x="1242" y="634"/>
                  </a:lnTo>
                  <a:lnTo>
                    <a:pt x="1040" y="799"/>
                  </a:lnTo>
                  <a:lnTo>
                    <a:pt x="659" y="1166"/>
                  </a:lnTo>
                  <a:lnTo>
                    <a:pt x="355" y="1597"/>
                  </a:lnTo>
                  <a:lnTo>
                    <a:pt x="115" y="2066"/>
                  </a:lnTo>
                  <a:lnTo>
                    <a:pt x="26" y="2319"/>
                  </a:lnTo>
                  <a:lnTo>
                    <a:pt x="0" y="2383"/>
                  </a:lnTo>
                  <a:lnTo>
                    <a:pt x="621" y="2383"/>
                  </a:lnTo>
                  <a:lnTo>
                    <a:pt x="634" y="2357"/>
                  </a:lnTo>
                  <a:lnTo>
                    <a:pt x="723" y="2142"/>
                  </a:lnTo>
                  <a:lnTo>
                    <a:pt x="964" y="1736"/>
                  </a:lnTo>
                  <a:lnTo>
                    <a:pt x="1268" y="1394"/>
                  </a:lnTo>
                  <a:lnTo>
                    <a:pt x="1623" y="1103"/>
                  </a:lnTo>
                  <a:lnTo>
                    <a:pt x="1813" y="976"/>
                  </a:lnTo>
                  <a:lnTo>
                    <a:pt x="2028" y="862"/>
                  </a:lnTo>
                  <a:lnTo>
                    <a:pt x="2459" y="697"/>
                  </a:lnTo>
                  <a:lnTo>
                    <a:pt x="2902" y="609"/>
                  </a:lnTo>
                  <a:lnTo>
                    <a:pt x="3371" y="596"/>
                  </a:lnTo>
                  <a:lnTo>
                    <a:pt x="3599" y="621"/>
                  </a:lnTo>
                  <a:lnTo>
                    <a:pt x="3828" y="659"/>
                  </a:lnTo>
                  <a:lnTo>
                    <a:pt x="4271" y="799"/>
                  </a:lnTo>
                  <a:lnTo>
                    <a:pt x="4677" y="1014"/>
                  </a:lnTo>
                  <a:lnTo>
                    <a:pt x="5057" y="1293"/>
                  </a:lnTo>
                  <a:lnTo>
                    <a:pt x="5222" y="1458"/>
                  </a:lnTo>
                  <a:lnTo>
                    <a:pt x="5374" y="1622"/>
                  </a:lnTo>
                  <a:lnTo>
                    <a:pt x="5640" y="2003"/>
                  </a:lnTo>
                  <a:lnTo>
                    <a:pt x="5830" y="2433"/>
                  </a:lnTo>
                  <a:lnTo>
                    <a:pt x="5944" y="2877"/>
                  </a:lnTo>
                  <a:lnTo>
                    <a:pt x="5969" y="3105"/>
                  </a:lnTo>
                  <a:lnTo>
                    <a:pt x="5995" y="3333"/>
                  </a:lnTo>
                  <a:lnTo>
                    <a:pt x="5957" y="3802"/>
                  </a:lnTo>
                  <a:lnTo>
                    <a:pt x="5842" y="4246"/>
                  </a:lnTo>
                  <a:lnTo>
                    <a:pt x="5665" y="4676"/>
                  </a:lnTo>
                  <a:lnTo>
                    <a:pt x="5551" y="4866"/>
                  </a:lnTo>
                  <a:lnTo>
                    <a:pt x="5412" y="5057"/>
                  </a:lnTo>
                  <a:lnTo>
                    <a:pt x="5107" y="5399"/>
                  </a:lnTo>
                  <a:lnTo>
                    <a:pt x="4740" y="5690"/>
                  </a:lnTo>
                  <a:lnTo>
                    <a:pt x="4334" y="5906"/>
                  </a:lnTo>
                  <a:lnTo>
                    <a:pt x="4119" y="5994"/>
                  </a:lnTo>
                  <a:lnTo>
                    <a:pt x="3891" y="6058"/>
                  </a:lnTo>
                  <a:lnTo>
                    <a:pt x="3435" y="6134"/>
                  </a:lnTo>
                  <a:lnTo>
                    <a:pt x="2978" y="6134"/>
                  </a:lnTo>
                  <a:lnTo>
                    <a:pt x="2522" y="6058"/>
                  </a:lnTo>
                  <a:lnTo>
                    <a:pt x="2294" y="5982"/>
                  </a:lnTo>
                  <a:lnTo>
                    <a:pt x="2079" y="5906"/>
                  </a:lnTo>
                  <a:lnTo>
                    <a:pt x="1673" y="5678"/>
                  </a:lnTo>
                  <a:lnTo>
                    <a:pt x="1318" y="5386"/>
                  </a:lnTo>
                  <a:lnTo>
                    <a:pt x="1002" y="5044"/>
                  </a:lnTo>
                  <a:lnTo>
                    <a:pt x="875" y="4854"/>
                  </a:lnTo>
                  <a:lnTo>
                    <a:pt x="850" y="4816"/>
                  </a:lnTo>
                  <a:lnTo>
                    <a:pt x="837" y="4778"/>
                  </a:lnTo>
                  <a:lnTo>
                    <a:pt x="799" y="4727"/>
                  </a:lnTo>
                  <a:lnTo>
                    <a:pt x="153" y="4727"/>
                  </a:lnTo>
                  <a:lnTo>
                    <a:pt x="191" y="4803"/>
                  </a:lnTo>
                  <a:lnTo>
                    <a:pt x="279" y="4993"/>
                  </a:lnTo>
                  <a:lnTo>
                    <a:pt x="393" y="5171"/>
                  </a:lnTo>
                  <a:lnTo>
                    <a:pt x="647" y="5525"/>
                  </a:lnTo>
                  <a:lnTo>
                    <a:pt x="1280" y="6108"/>
                  </a:lnTo>
                  <a:lnTo>
                    <a:pt x="1661" y="6336"/>
                  </a:lnTo>
                  <a:lnTo>
                    <a:pt x="2053" y="6514"/>
                  </a:lnTo>
                  <a:lnTo>
                    <a:pt x="2902" y="6717"/>
                  </a:lnTo>
                  <a:lnTo>
                    <a:pt x="3333" y="6717"/>
                  </a:lnTo>
                  <a:lnTo>
                    <a:pt x="3777" y="6679"/>
                  </a:lnTo>
                  <a:lnTo>
                    <a:pt x="4601" y="6438"/>
                  </a:lnTo>
                  <a:lnTo>
                    <a:pt x="4981" y="6222"/>
                  </a:lnTo>
                  <a:lnTo>
                    <a:pt x="5348" y="5969"/>
                  </a:lnTo>
                  <a:lnTo>
                    <a:pt x="5944" y="5348"/>
                  </a:lnTo>
                  <a:lnTo>
                    <a:pt x="6172" y="4968"/>
                  </a:lnTo>
                  <a:lnTo>
                    <a:pt x="6362" y="4575"/>
                  </a:lnTo>
                  <a:lnTo>
                    <a:pt x="6565" y="3739"/>
                  </a:lnTo>
                  <a:lnTo>
                    <a:pt x="6577" y="3295"/>
                  </a:lnTo>
                  <a:lnTo>
                    <a:pt x="6552" y="2864"/>
                  </a:lnTo>
                  <a:lnTo>
                    <a:pt x="6311" y="2028"/>
                  </a:lnTo>
                  <a:lnTo>
                    <a:pt x="6109" y="1648"/>
                  </a:lnTo>
                  <a:lnTo>
                    <a:pt x="5868" y="1280"/>
                  </a:lnTo>
                  <a:lnTo>
                    <a:pt x="5247" y="672"/>
                  </a:lnTo>
                  <a:lnTo>
                    <a:pt x="4879" y="444"/>
                  </a:lnTo>
                  <a:lnTo>
                    <a:pt x="4499" y="241"/>
                  </a:lnTo>
                  <a:lnTo>
                    <a:pt x="3650" y="13"/>
                  </a:lnTo>
                  <a:lnTo>
                    <a:pt x="3219"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13" name="Google Shape;4413;p455"/>
            <p:cNvSpPr/>
            <p:nvPr/>
          </p:nvSpPr>
          <p:spPr>
            <a:xfrm>
              <a:off x="1156850" y="3181100"/>
              <a:ext cx="149575" cy="40575"/>
            </a:xfrm>
            <a:custGeom>
              <a:avLst/>
              <a:gdLst/>
              <a:ahLst/>
              <a:cxnLst/>
              <a:rect l="l" t="t" r="r" b="b"/>
              <a:pathLst>
                <a:path w="5983" h="1623" extrusionOk="0">
                  <a:moveTo>
                    <a:pt x="4816" y="1"/>
                  </a:moveTo>
                  <a:lnTo>
                    <a:pt x="4424" y="394"/>
                  </a:lnTo>
                  <a:lnTo>
                    <a:pt x="5108" y="1078"/>
                  </a:lnTo>
                  <a:lnTo>
                    <a:pt x="1" y="1078"/>
                  </a:lnTo>
                  <a:lnTo>
                    <a:pt x="330" y="1623"/>
                  </a:lnTo>
                  <a:lnTo>
                    <a:pt x="5805" y="1623"/>
                  </a:lnTo>
                  <a:lnTo>
                    <a:pt x="5982" y="1179"/>
                  </a:lnTo>
                  <a:lnTo>
                    <a:pt x="4816"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414" name="Google Shape;4414;p455"/>
            <p:cNvSpPr/>
            <p:nvPr/>
          </p:nvSpPr>
          <p:spPr>
            <a:xfrm>
              <a:off x="1171125" y="3232100"/>
              <a:ext cx="164750" cy="40900"/>
            </a:xfrm>
            <a:custGeom>
              <a:avLst/>
              <a:gdLst/>
              <a:ahLst/>
              <a:cxnLst/>
              <a:rect l="l" t="t" r="r" b="b"/>
              <a:pathLst>
                <a:path w="6590" h="1636" extrusionOk="0">
                  <a:moveTo>
                    <a:pt x="0" y="1"/>
                  </a:moveTo>
                  <a:lnTo>
                    <a:pt x="330" y="559"/>
                  </a:lnTo>
                  <a:lnTo>
                    <a:pt x="5703" y="559"/>
                  </a:lnTo>
                  <a:lnTo>
                    <a:pt x="5018" y="1243"/>
                  </a:lnTo>
                  <a:lnTo>
                    <a:pt x="5411" y="1636"/>
                  </a:lnTo>
                  <a:lnTo>
                    <a:pt x="6590" y="457"/>
                  </a:lnTo>
                  <a:lnTo>
                    <a:pt x="6400"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grpSp>
      <p:grpSp>
        <p:nvGrpSpPr>
          <p:cNvPr id="4415" name="Google Shape;4415;p455"/>
          <p:cNvGrpSpPr/>
          <p:nvPr/>
        </p:nvGrpSpPr>
        <p:grpSpPr>
          <a:xfrm>
            <a:off x="6294395" y="2172538"/>
            <a:ext cx="1115200" cy="1008839"/>
            <a:chOff x="7358258" y="5576919"/>
            <a:chExt cx="836400" cy="756629"/>
          </a:xfrm>
        </p:grpSpPr>
        <p:pic>
          <p:nvPicPr>
            <p:cNvPr id="4416" name="Google Shape;4416;p455"/>
            <p:cNvPicPr preferRelativeResize="0"/>
            <p:nvPr/>
          </p:nvPicPr>
          <p:blipFill>
            <a:blip r:embed="rId6">
              <a:alphaModFix/>
            </a:blip>
            <a:stretch>
              <a:fillRect/>
            </a:stretch>
          </p:blipFill>
          <p:spPr>
            <a:xfrm>
              <a:off x="7358259" y="5576919"/>
              <a:ext cx="836385" cy="486515"/>
            </a:xfrm>
            <a:prstGeom prst="rect">
              <a:avLst/>
            </a:prstGeom>
            <a:noFill/>
            <a:ln>
              <a:noFill/>
            </a:ln>
          </p:spPr>
        </p:pic>
        <p:sp>
          <p:nvSpPr>
            <p:cNvPr id="4417" name="Google Shape;4417;p455"/>
            <p:cNvSpPr txBox="1"/>
            <p:nvPr/>
          </p:nvSpPr>
          <p:spPr>
            <a:xfrm>
              <a:off x="7358258" y="6041239"/>
              <a:ext cx="836400" cy="292309"/>
            </a:xfrm>
            <a:prstGeom prst="rect">
              <a:avLst/>
            </a:prstGeom>
            <a:noFill/>
            <a:ln>
              <a:noFill/>
            </a:ln>
          </p:spPr>
          <p:txBody>
            <a:bodyPr spcFirstLastPara="1" wrap="square" lIns="0" tIns="121900" rIns="0" bIns="121900" anchor="t" anchorCtr="0">
              <a:spAutoFit/>
            </a:bodyPr>
            <a:lstStyle/>
            <a:p>
              <a:pPr algn="ctr"/>
              <a:r>
                <a:rPr lang="en" sz="933">
                  <a:latin typeface="Inter SemiBold"/>
                  <a:ea typeface="Inter SemiBold"/>
                  <a:cs typeface="Inter SemiBold"/>
                  <a:sym typeface="Inter SemiBold"/>
                </a:rPr>
                <a:t>Internet Apps</a:t>
              </a:r>
              <a:endParaRPr sz="933">
                <a:latin typeface="Inter SemiBold"/>
                <a:ea typeface="Inter SemiBold"/>
                <a:cs typeface="Inter SemiBold"/>
                <a:sym typeface="Inter SemiBold"/>
              </a:endParaRPr>
            </a:p>
          </p:txBody>
        </p:sp>
        <p:sp>
          <p:nvSpPr>
            <p:cNvPr id="4418" name="Google Shape;4418;p455"/>
            <p:cNvSpPr/>
            <p:nvPr/>
          </p:nvSpPr>
          <p:spPr>
            <a:xfrm>
              <a:off x="7658298" y="5736033"/>
              <a:ext cx="236292" cy="232999"/>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419" name="Google Shape;4419;p455"/>
          <p:cNvGrpSpPr/>
          <p:nvPr/>
        </p:nvGrpSpPr>
        <p:grpSpPr>
          <a:xfrm>
            <a:off x="6284924" y="5005614"/>
            <a:ext cx="1134160" cy="1008839"/>
            <a:chOff x="10378806" y="5576919"/>
            <a:chExt cx="850620" cy="756629"/>
          </a:xfrm>
        </p:grpSpPr>
        <p:sp>
          <p:nvSpPr>
            <p:cNvPr id="4420" name="Google Shape;4420;p455"/>
            <p:cNvSpPr txBox="1"/>
            <p:nvPr/>
          </p:nvSpPr>
          <p:spPr>
            <a:xfrm>
              <a:off x="10393026" y="6041239"/>
              <a:ext cx="836400" cy="292309"/>
            </a:xfrm>
            <a:prstGeom prst="rect">
              <a:avLst/>
            </a:prstGeom>
            <a:noFill/>
            <a:ln>
              <a:noFill/>
            </a:ln>
          </p:spPr>
          <p:txBody>
            <a:bodyPr spcFirstLastPara="1" wrap="square" lIns="0" tIns="121900" rIns="0" bIns="121900" anchor="t" anchorCtr="0">
              <a:spAutoFit/>
            </a:bodyPr>
            <a:lstStyle/>
            <a:p>
              <a:pPr algn="ctr"/>
              <a:r>
                <a:rPr lang="en" sz="933">
                  <a:latin typeface="Inter SemiBold"/>
                  <a:ea typeface="Inter SemiBold"/>
                  <a:cs typeface="Inter SemiBold"/>
                  <a:sym typeface="Inter SemiBold"/>
                </a:rPr>
                <a:t>SaaS Apps</a:t>
              </a:r>
              <a:endParaRPr sz="933">
                <a:latin typeface="Inter SemiBold"/>
                <a:ea typeface="Inter SemiBold"/>
                <a:cs typeface="Inter SemiBold"/>
                <a:sym typeface="Inter SemiBold"/>
              </a:endParaRPr>
            </a:p>
          </p:txBody>
        </p:sp>
        <p:pic>
          <p:nvPicPr>
            <p:cNvPr id="4421" name="Google Shape;4421;p455"/>
            <p:cNvPicPr preferRelativeResize="0"/>
            <p:nvPr/>
          </p:nvPicPr>
          <p:blipFill>
            <a:blip r:embed="rId6">
              <a:alphaModFix/>
            </a:blip>
            <a:stretch>
              <a:fillRect/>
            </a:stretch>
          </p:blipFill>
          <p:spPr>
            <a:xfrm>
              <a:off x="10378806" y="5576919"/>
              <a:ext cx="836385" cy="486515"/>
            </a:xfrm>
            <a:prstGeom prst="rect">
              <a:avLst/>
            </a:prstGeom>
            <a:noFill/>
            <a:ln>
              <a:noFill/>
            </a:ln>
          </p:spPr>
        </p:pic>
        <p:sp>
          <p:nvSpPr>
            <p:cNvPr id="4422" name="Google Shape;4422;p455"/>
            <p:cNvSpPr/>
            <p:nvPr/>
          </p:nvSpPr>
          <p:spPr>
            <a:xfrm>
              <a:off x="10653568" y="5761746"/>
              <a:ext cx="286848" cy="181596"/>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423" name="Google Shape;4423;p455"/>
          <p:cNvGrpSpPr/>
          <p:nvPr/>
        </p:nvGrpSpPr>
        <p:grpSpPr>
          <a:xfrm>
            <a:off x="6294393" y="3591903"/>
            <a:ext cx="1115201" cy="1008839"/>
            <a:chOff x="8875644" y="5576919"/>
            <a:chExt cx="836401" cy="756629"/>
          </a:xfrm>
        </p:grpSpPr>
        <p:pic>
          <p:nvPicPr>
            <p:cNvPr id="4424" name="Google Shape;4424;p455"/>
            <p:cNvPicPr preferRelativeResize="0"/>
            <p:nvPr/>
          </p:nvPicPr>
          <p:blipFill>
            <a:blip r:embed="rId6">
              <a:alphaModFix/>
            </a:blip>
            <a:stretch>
              <a:fillRect/>
            </a:stretch>
          </p:blipFill>
          <p:spPr>
            <a:xfrm>
              <a:off x="8875644" y="5576919"/>
              <a:ext cx="836385" cy="486515"/>
            </a:xfrm>
            <a:prstGeom prst="rect">
              <a:avLst/>
            </a:prstGeom>
            <a:noFill/>
            <a:ln>
              <a:noFill/>
            </a:ln>
          </p:spPr>
        </p:pic>
        <p:sp>
          <p:nvSpPr>
            <p:cNvPr id="4425" name="Google Shape;4425;p455"/>
            <p:cNvSpPr txBox="1"/>
            <p:nvPr/>
          </p:nvSpPr>
          <p:spPr>
            <a:xfrm>
              <a:off x="8875645" y="6041239"/>
              <a:ext cx="836400" cy="292309"/>
            </a:xfrm>
            <a:prstGeom prst="rect">
              <a:avLst/>
            </a:prstGeom>
            <a:noFill/>
            <a:ln>
              <a:noFill/>
            </a:ln>
          </p:spPr>
          <p:txBody>
            <a:bodyPr spcFirstLastPara="1" wrap="square" lIns="0" tIns="121900" rIns="0" bIns="121900" anchor="t" anchorCtr="0">
              <a:spAutoFit/>
            </a:bodyPr>
            <a:lstStyle/>
            <a:p>
              <a:pPr algn="ctr"/>
              <a:r>
                <a:rPr lang="en" sz="933">
                  <a:latin typeface="Inter SemiBold"/>
                  <a:ea typeface="Inter SemiBold"/>
                  <a:cs typeface="Inter SemiBold"/>
                  <a:sym typeface="Inter SemiBold"/>
                </a:rPr>
                <a:t>Self-Hosted Apps</a:t>
              </a:r>
              <a:endParaRPr sz="933">
                <a:latin typeface="Inter SemiBold"/>
                <a:ea typeface="Inter SemiBold"/>
                <a:cs typeface="Inter SemiBold"/>
                <a:sym typeface="Inter SemiBold"/>
              </a:endParaRPr>
            </a:p>
          </p:txBody>
        </p:sp>
        <p:sp>
          <p:nvSpPr>
            <p:cNvPr id="4426" name="Google Shape;4426;p455"/>
            <p:cNvSpPr/>
            <p:nvPr/>
          </p:nvSpPr>
          <p:spPr>
            <a:xfrm>
              <a:off x="9190234" y="5756424"/>
              <a:ext cx="207198" cy="192240"/>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427" name="Google Shape;4427;p455"/>
          <p:cNvGrpSpPr/>
          <p:nvPr/>
        </p:nvGrpSpPr>
        <p:grpSpPr>
          <a:xfrm>
            <a:off x="5183400" y="2731248"/>
            <a:ext cx="1008371" cy="2709451"/>
            <a:chOff x="7150500" y="2320863"/>
            <a:chExt cx="498338" cy="2032088"/>
          </a:xfrm>
        </p:grpSpPr>
        <p:cxnSp>
          <p:nvCxnSpPr>
            <p:cNvPr id="4428" name="Google Shape;4428;p455"/>
            <p:cNvCxnSpPr/>
            <p:nvPr/>
          </p:nvCxnSpPr>
          <p:spPr>
            <a:xfrm>
              <a:off x="7150500" y="3650950"/>
              <a:ext cx="498000" cy="702000"/>
            </a:xfrm>
            <a:prstGeom prst="straightConnector1">
              <a:avLst/>
            </a:prstGeom>
            <a:noFill/>
            <a:ln w="9525" cap="flat" cmpd="sng">
              <a:solidFill>
                <a:srgbClr val="222222"/>
              </a:solidFill>
              <a:prstDash val="solid"/>
              <a:round/>
              <a:headEnd type="none" w="med" len="med"/>
              <a:tailEnd type="none" w="med" len="med"/>
            </a:ln>
          </p:spPr>
        </p:cxnSp>
        <p:cxnSp>
          <p:nvCxnSpPr>
            <p:cNvPr id="4429" name="Google Shape;4429;p455"/>
            <p:cNvCxnSpPr/>
            <p:nvPr/>
          </p:nvCxnSpPr>
          <p:spPr>
            <a:xfrm>
              <a:off x="7158638" y="3340602"/>
              <a:ext cx="490200" cy="0"/>
            </a:xfrm>
            <a:prstGeom prst="straightConnector1">
              <a:avLst/>
            </a:prstGeom>
            <a:noFill/>
            <a:ln w="9525" cap="flat" cmpd="sng">
              <a:solidFill>
                <a:srgbClr val="222222"/>
              </a:solidFill>
              <a:prstDash val="solid"/>
              <a:round/>
              <a:headEnd type="none" w="med" len="med"/>
              <a:tailEnd type="none" w="med" len="med"/>
            </a:ln>
          </p:spPr>
        </p:cxnSp>
        <p:cxnSp>
          <p:nvCxnSpPr>
            <p:cNvPr id="4430" name="Google Shape;4430;p455"/>
            <p:cNvCxnSpPr/>
            <p:nvPr/>
          </p:nvCxnSpPr>
          <p:spPr>
            <a:xfrm flipH="1">
              <a:off x="7150500" y="2320863"/>
              <a:ext cx="498000" cy="702000"/>
            </a:xfrm>
            <a:prstGeom prst="straightConnector1">
              <a:avLst/>
            </a:prstGeom>
            <a:noFill/>
            <a:ln w="9525" cap="flat" cmpd="sng">
              <a:solidFill>
                <a:srgbClr val="222222"/>
              </a:solidFill>
              <a:prstDash val="solid"/>
              <a:round/>
              <a:headEnd type="none" w="med" len="med"/>
              <a:tailEnd type="none" w="med" len="med"/>
            </a:ln>
          </p:spPr>
        </p:cxnSp>
      </p:grpSp>
      <p:pic>
        <p:nvPicPr>
          <p:cNvPr id="56" name="Google Shape;2256;p474">
            <a:extLst>
              <a:ext uri="{FF2B5EF4-FFF2-40B4-BE49-F238E27FC236}">
                <a16:creationId xmlns:a16="http://schemas.microsoft.com/office/drawing/2014/main" id="{A8101604-4495-45C9-A0B1-21A79B9FC03E}"/>
              </a:ext>
            </a:extLst>
          </p:cNvPr>
          <p:cNvPicPr preferRelativeResize="0"/>
          <p:nvPr/>
        </p:nvPicPr>
        <p:blipFill>
          <a:blip r:embed="rId7">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13"/>
        <p:cNvGrpSpPr/>
        <p:nvPr/>
      </p:nvGrpSpPr>
      <p:grpSpPr>
        <a:xfrm>
          <a:off x="0" y="0"/>
          <a:ext cx="0" cy="0"/>
          <a:chOff x="0" y="0"/>
          <a:chExt cx="0" cy="0"/>
        </a:xfrm>
      </p:grpSpPr>
      <p:sp>
        <p:nvSpPr>
          <p:cNvPr id="119" name="Google Shape;4379;p455">
            <a:extLst>
              <a:ext uri="{FF2B5EF4-FFF2-40B4-BE49-F238E27FC236}">
                <a16:creationId xmlns:a16="http://schemas.microsoft.com/office/drawing/2014/main" id="{9A5325A4-F396-42DC-9111-7A7A00E63B13}"/>
              </a:ext>
            </a:extLst>
          </p:cNvPr>
          <p:cNvSpPr txBox="1"/>
          <p:nvPr/>
        </p:nvSpPr>
        <p:spPr>
          <a:xfrm>
            <a:off x="7877103" y="1620838"/>
            <a:ext cx="4159104" cy="4709533"/>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4514" name="Google Shape;4514;p457"/>
          <p:cNvSpPr/>
          <p:nvPr/>
        </p:nvSpPr>
        <p:spPr>
          <a:xfrm>
            <a:off x="8115365" y="5190844"/>
            <a:ext cx="3584400" cy="91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15" name="Google Shape;4515;p457"/>
          <p:cNvSpPr txBox="1"/>
          <p:nvPr/>
        </p:nvSpPr>
        <p:spPr>
          <a:xfrm>
            <a:off x="8768559" y="5867542"/>
            <a:ext cx="2278000" cy="143565"/>
          </a:xfrm>
          <a:prstGeom prst="rect">
            <a:avLst/>
          </a:prstGeom>
          <a:noFill/>
          <a:ln>
            <a:noFill/>
          </a:ln>
        </p:spPr>
        <p:txBody>
          <a:bodyPr spcFirstLastPara="1" wrap="square" lIns="0" tIns="0" rIns="0" bIns="0" anchor="t" anchorCtr="0">
            <a:spAutoFit/>
          </a:bodyPr>
          <a:lstStyle/>
          <a:p>
            <a:pPr algn="ctr"/>
            <a:r>
              <a:rPr lang="en" sz="933">
                <a:solidFill>
                  <a:srgbClr val="B7B7B7"/>
                </a:solidFill>
                <a:latin typeface="Inter SemiBold"/>
                <a:ea typeface="Inter SemiBold"/>
                <a:cs typeface="Inter SemiBold"/>
                <a:sym typeface="Inter SemiBold"/>
              </a:rPr>
              <a:t>Browser Isolation  |  </a:t>
            </a:r>
            <a:r>
              <a:rPr lang="en" sz="933">
                <a:solidFill>
                  <a:schemeClr val="dk1"/>
                </a:solidFill>
                <a:latin typeface="Inter SemiBold"/>
                <a:ea typeface="Inter SemiBold"/>
                <a:cs typeface="Inter SemiBold"/>
                <a:sym typeface="Inter SemiBold"/>
              </a:rPr>
              <a:t>DDoS Protection</a:t>
            </a:r>
            <a:endParaRPr sz="933">
              <a:solidFill>
                <a:schemeClr val="dk1"/>
              </a:solidFill>
              <a:latin typeface="Inter SemiBold"/>
              <a:ea typeface="Inter SemiBold"/>
              <a:cs typeface="Inter SemiBold"/>
              <a:sym typeface="Inter SemiBold"/>
            </a:endParaRPr>
          </a:p>
        </p:txBody>
      </p:sp>
      <p:sp>
        <p:nvSpPr>
          <p:cNvPr id="4516" name="Google Shape;4516;p457"/>
          <p:cNvSpPr txBox="1">
            <a:spLocks noGrp="1"/>
          </p:cNvSpPr>
          <p:nvPr>
            <p:ph type="body" idx="4294967295"/>
          </p:nvPr>
        </p:nvSpPr>
        <p:spPr>
          <a:xfrm>
            <a:off x="8050302" y="1759426"/>
            <a:ext cx="4139186" cy="3475037"/>
          </a:xfrm>
          <a:prstGeom prst="rect">
            <a:avLst/>
          </a:prstGeom>
        </p:spPr>
        <p:txBody>
          <a:bodyPr spcFirstLastPara="1" vert="horz" wrap="square" lIns="0" tIns="0" rIns="0" bIns="0" rtlCol="0" anchor="t" anchorCtr="0">
            <a:noAutofit/>
          </a:bodyPr>
          <a:lstStyle/>
          <a:p>
            <a:pPr marL="0" indent="0">
              <a:buNone/>
            </a:pPr>
            <a:r>
              <a:rPr lang="en" sz="1050" dirty="0">
                <a:solidFill>
                  <a:srgbClr val="999999"/>
                </a:solidFill>
                <a:latin typeface="Inter"/>
                <a:ea typeface="Inter"/>
                <a:cs typeface="Inter"/>
                <a:sym typeface="Inter"/>
              </a:rPr>
              <a:t>[ease of use]</a:t>
            </a:r>
            <a:endParaRPr sz="1050" b="1" dirty="0">
              <a:solidFill>
                <a:srgbClr val="999999"/>
              </a:solidFill>
              <a:latin typeface="Inter"/>
              <a:ea typeface="Inter"/>
              <a:cs typeface="Inter"/>
              <a:sym typeface="Inter"/>
            </a:endParaRPr>
          </a:p>
          <a:p>
            <a:pPr marL="0" indent="0">
              <a:buClr>
                <a:srgbClr val="000000"/>
              </a:buClr>
              <a:buNone/>
            </a:pPr>
            <a:r>
              <a:rPr lang="en" sz="2000" dirty="0">
                <a:solidFill>
                  <a:schemeClr val="accent2"/>
                </a:solidFill>
                <a:latin typeface="Inter SemiBold"/>
                <a:sym typeface="Inter SemiBold"/>
              </a:rPr>
              <a:t>Same security and experience </a:t>
            </a:r>
            <a:r>
              <a:rPr lang="en" sz="1800" dirty="0">
                <a:latin typeface="Inter SemiBold"/>
                <a:ea typeface="Inter SemiBold"/>
                <a:cs typeface="Inter SemiBold"/>
                <a:sym typeface="Inter SemiBold"/>
              </a:rPr>
              <a:t>accessing legacy non-HTTP apps as modern apps </a:t>
            </a:r>
            <a:endParaRPr sz="1050" dirty="0">
              <a:latin typeface="Inter"/>
              <a:ea typeface="Inter"/>
              <a:cs typeface="Inter"/>
              <a:sym typeface="Inter"/>
            </a:endParaRPr>
          </a:p>
          <a:p>
            <a:pPr marL="0" indent="0">
              <a:spcBef>
                <a:spcPts val="1333"/>
              </a:spcBef>
              <a:buNone/>
            </a:pPr>
            <a:r>
              <a:rPr lang="en" sz="1050" dirty="0">
                <a:solidFill>
                  <a:srgbClr val="999999"/>
                </a:solidFill>
                <a:latin typeface="Inter"/>
                <a:ea typeface="Inter"/>
                <a:cs typeface="Inter"/>
                <a:sym typeface="Inter"/>
              </a:rPr>
              <a:t>[network speed &amp; scale]</a:t>
            </a:r>
            <a:endParaRPr sz="1050" b="1" dirty="0">
              <a:solidFill>
                <a:srgbClr val="999999"/>
              </a:solidFill>
              <a:latin typeface="Inter"/>
              <a:ea typeface="Inter"/>
              <a:cs typeface="Inter"/>
              <a:sym typeface="Inter"/>
            </a:endParaRPr>
          </a:p>
          <a:p>
            <a:pPr marL="0" indent="0">
              <a:buClr>
                <a:srgbClr val="000000"/>
              </a:buClr>
              <a:buNone/>
            </a:pPr>
            <a:r>
              <a:rPr lang="en" sz="2000" dirty="0">
                <a:solidFill>
                  <a:schemeClr val="accent2"/>
                </a:solidFill>
                <a:latin typeface="Inter SemiBold"/>
                <a:sym typeface="Inter SemiBold"/>
              </a:rPr>
              <a:t>Built-in, industry-leading </a:t>
            </a:r>
            <a:r>
              <a:rPr lang="en" sz="1800" dirty="0">
                <a:latin typeface="Inter SemiBold"/>
                <a:ea typeface="Inter SemiBold"/>
                <a:cs typeface="Inter SemiBold"/>
                <a:sym typeface="Inter SemiBold"/>
              </a:rPr>
              <a:t>DDoS &amp; FW protections to ensure that your resources are always available</a:t>
            </a:r>
            <a:endParaRPr sz="1800" dirty="0">
              <a:solidFill>
                <a:schemeClr val="dk2"/>
              </a:solidFill>
              <a:latin typeface="Inter SemiBold"/>
              <a:ea typeface="Inter SemiBold"/>
              <a:cs typeface="Inter SemiBold"/>
              <a:sym typeface="Inter SemiBold"/>
            </a:endParaRPr>
          </a:p>
          <a:p>
            <a:pPr marL="0" indent="0">
              <a:spcBef>
                <a:spcPts val="1333"/>
              </a:spcBef>
              <a:buNone/>
            </a:pPr>
            <a:r>
              <a:rPr lang="en" sz="1050" dirty="0">
                <a:solidFill>
                  <a:srgbClr val="999999"/>
                </a:solidFill>
                <a:latin typeface="Inter"/>
                <a:ea typeface="Inter"/>
                <a:cs typeface="Inter"/>
                <a:sym typeface="Inter"/>
              </a:rPr>
              <a:t>[cost-efficient innovation]</a:t>
            </a:r>
            <a:endParaRPr sz="1050" b="1" dirty="0">
              <a:solidFill>
                <a:srgbClr val="999999"/>
              </a:solidFill>
              <a:latin typeface="Inter"/>
              <a:ea typeface="Inter"/>
              <a:cs typeface="Inter"/>
              <a:sym typeface="Inter"/>
            </a:endParaRPr>
          </a:p>
          <a:p>
            <a:pPr marL="0" indent="0">
              <a:buClr>
                <a:srgbClr val="000000"/>
              </a:buClr>
              <a:buNone/>
            </a:pPr>
            <a:r>
              <a:rPr lang="en" sz="2000" dirty="0">
                <a:solidFill>
                  <a:schemeClr val="accent2"/>
                </a:solidFill>
                <a:latin typeface="Inter SemiBold"/>
                <a:sym typeface="Inter SemiBold"/>
              </a:rPr>
              <a:t>Unify network and cloud </a:t>
            </a:r>
            <a:br>
              <a:rPr lang="en" sz="1800" dirty="0">
                <a:latin typeface="Inter SemiBold"/>
                <a:ea typeface="Inter SemiBold"/>
                <a:cs typeface="Inter SemiBold"/>
                <a:sym typeface="Inter SemiBold"/>
              </a:rPr>
            </a:br>
            <a:r>
              <a:rPr lang="en" sz="1800" dirty="0">
                <a:latin typeface="Inter SemiBold"/>
                <a:ea typeface="Inter SemiBold"/>
                <a:cs typeface="Inter SemiBold"/>
                <a:sym typeface="Inter SemiBold"/>
              </a:rPr>
              <a:t>access in minutes</a:t>
            </a:r>
            <a:endParaRPr sz="1800" dirty="0">
              <a:latin typeface="Inter SemiBold"/>
              <a:ea typeface="Inter SemiBold"/>
              <a:cs typeface="Inter SemiBold"/>
              <a:sym typeface="Inter SemiBold"/>
            </a:endParaRPr>
          </a:p>
          <a:p>
            <a:pPr marL="0" indent="0">
              <a:buNone/>
            </a:pPr>
            <a:endParaRPr sz="1050" dirty="0"/>
          </a:p>
        </p:txBody>
      </p:sp>
      <p:sp>
        <p:nvSpPr>
          <p:cNvPr id="4517" name="Google Shape;4517;p457"/>
          <p:cNvSpPr txBox="1">
            <a:spLocks noGrp="1"/>
          </p:cNvSpPr>
          <p:nvPr>
            <p:ph type="body" idx="4294967295"/>
          </p:nvPr>
        </p:nvSpPr>
        <p:spPr>
          <a:xfrm>
            <a:off x="355767" y="299340"/>
            <a:ext cx="5618163" cy="317500"/>
          </a:xfrm>
          <a:prstGeom prst="rect">
            <a:avLst/>
          </a:prstGeom>
        </p:spPr>
        <p:txBody>
          <a:bodyPr spcFirstLastPara="1" vert="horz" wrap="square" lIns="0" tIns="0" rIns="0" bIns="0" rtlCol="0" anchor="b" anchorCtr="0">
            <a:noAutofit/>
          </a:bodyPr>
          <a:lstStyle/>
          <a:p>
            <a:pPr marL="0" indent="0">
              <a:buNone/>
            </a:pPr>
            <a:r>
              <a:rPr lang="en" dirty="0"/>
              <a:t>Cloudflare One: Zero Trust services</a:t>
            </a:r>
            <a:endParaRPr dirty="0"/>
          </a:p>
        </p:txBody>
      </p:sp>
      <p:sp>
        <p:nvSpPr>
          <p:cNvPr id="4518" name="Google Shape;4518;p457"/>
          <p:cNvSpPr txBox="1">
            <a:spLocks noGrp="1"/>
          </p:cNvSpPr>
          <p:nvPr>
            <p:ph type="title" idx="4294967295"/>
          </p:nvPr>
        </p:nvSpPr>
        <p:spPr>
          <a:xfrm>
            <a:off x="347478" y="832543"/>
            <a:ext cx="11553825" cy="476250"/>
          </a:xfrm>
          <a:prstGeom prst="rect">
            <a:avLst/>
          </a:prstGeom>
        </p:spPr>
        <p:txBody>
          <a:bodyPr spcFirstLastPara="1" vert="horz" wrap="square" lIns="0" tIns="0" rIns="0" bIns="0" rtlCol="0" anchor="t" anchorCtr="0">
            <a:noAutofit/>
          </a:bodyPr>
          <a:lstStyle/>
          <a:p>
            <a:r>
              <a:rPr lang="en" dirty="0"/>
              <a:t>Zero Trust Network Access with Private Routing </a:t>
            </a:r>
            <a:endParaRPr dirty="0"/>
          </a:p>
        </p:txBody>
      </p:sp>
      <p:sp>
        <p:nvSpPr>
          <p:cNvPr id="4519" name="Google Shape;4519;p457"/>
          <p:cNvSpPr txBox="1"/>
          <p:nvPr/>
        </p:nvSpPr>
        <p:spPr>
          <a:xfrm>
            <a:off x="1765168" y="5257298"/>
            <a:ext cx="683600" cy="389746"/>
          </a:xfrm>
          <a:prstGeom prst="rect">
            <a:avLst/>
          </a:prstGeom>
          <a:noFill/>
          <a:ln>
            <a:noFill/>
          </a:ln>
        </p:spPr>
        <p:txBody>
          <a:bodyPr spcFirstLastPara="1" wrap="square" lIns="121900" tIns="121900" rIns="121900" bIns="121900" anchor="t" anchorCtr="0">
            <a:spAutoFit/>
          </a:bodyPr>
          <a:lstStyle/>
          <a:p>
            <a:r>
              <a:rPr lang="en" sz="933">
                <a:latin typeface="Inter"/>
                <a:ea typeface="Inter"/>
                <a:cs typeface="Inter"/>
                <a:sym typeface="Inter"/>
              </a:rPr>
              <a:t>HTTPS</a:t>
            </a:r>
            <a:endParaRPr sz="933">
              <a:latin typeface="Inter"/>
              <a:ea typeface="Inter"/>
              <a:cs typeface="Inter"/>
              <a:sym typeface="Inter"/>
            </a:endParaRPr>
          </a:p>
        </p:txBody>
      </p:sp>
      <p:sp>
        <p:nvSpPr>
          <p:cNvPr id="4520" name="Google Shape;4520;p457"/>
          <p:cNvSpPr/>
          <p:nvPr/>
        </p:nvSpPr>
        <p:spPr>
          <a:xfrm>
            <a:off x="2327567" y="2360851"/>
            <a:ext cx="2923200" cy="36220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1" name="Google Shape;4521;p457"/>
          <p:cNvSpPr/>
          <p:nvPr/>
        </p:nvSpPr>
        <p:spPr>
          <a:xfrm>
            <a:off x="3620383" y="3152384"/>
            <a:ext cx="1522000" cy="2706000"/>
          </a:xfrm>
          <a:prstGeom prst="rect">
            <a:avLst/>
          </a:prstGeom>
          <a:solidFill>
            <a:srgbClr val="D9D9D9"/>
          </a:solidFill>
          <a:ln>
            <a:noFill/>
          </a:ln>
        </p:spPr>
        <p:txBody>
          <a:bodyPr spcFirstLastPara="1" wrap="square" lIns="121900" tIns="121900" rIns="121900" bIns="121900" anchor="ctr" anchorCtr="0">
            <a:noAutofit/>
          </a:bodyPr>
          <a:lstStyle/>
          <a:p>
            <a:pPr algn="ctr"/>
            <a:endParaRPr sz="1067">
              <a:latin typeface="Inter SemiBold"/>
              <a:ea typeface="Inter SemiBold"/>
              <a:cs typeface="Inter SemiBold"/>
              <a:sym typeface="Inter SemiBold"/>
            </a:endParaRPr>
          </a:p>
        </p:txBody>
      </p:sp>
      <p:sp>
        <p:nvSpPr>
          <p:cNvPr id="4522" name="Google Shape;4522;p457"/>
          <p:cNvSpPr/>
          <p:nvPr/>
        </p:nvSpPr>
        <p:spPr>
          <a:xfrm>
            <a:off x="2463403" y="3152384"/>
            <a:ext cx="1058000" cy="2706000"/>
          </a:xfrm>
          <a:prstGeom prst="rect">
            <a:avLst/>
          </a:prstGeom>
          <a:solidFill>
            <a:srgbClr val="C5EBF5"/>
          </a:solidFill>
          <a:ln>
            <a:noFill/>
          </a:ln>
        </p:spPr>
        <p:txBody>
          <a:bodyPr spcFirstLastPara="1" wrap="square" lIns="121900" tIns="121900" rIns="121900" bIns="121900" anchor="ctr" anchorCtr="0">
            <a:noAutofit/>
          </a:bodyPr>
          <a:lstStyle/>
          <a:p>
            <a:pPr algn="ctr"/>
            <a:endParaRPr sz="1067">
              <a:latin typeface="Inter SemiBold"/>
              <a:ea typeface="Inter SemiBold"/>
              <a:cs typeface="Inter SemiBold"/>
              <a:sym typeface="Inter SemiBold"/>
            </a:endParaRPr>
          </a:p>
        </p:txBody>
      </p:sp>
      <p:sp>
        <p:nvSpPr>
          <p:cNvPr id="4523" name="Google Shape;4523;p457"/>
          <p:cNvSpPr/>
          <p:nvPr/>
        </p:nvSpPr>
        <p:spPr>
          <a:xfrm>
            <a:off x="5937600" y="2872808"/>
            <a:ext cx="1579600" cy="2980400"/>
          </a:xfrm>
          <a:prstGeom prst="rect">
            <a:avLst/>
          </a:prstGeom>
          <a:solidFill>
            <a:srgbClr val="E2F5FA">
              <a:alpha val="49160"/>
            </a:srgbClr>
          </a:solidFill>
          <a:ln>
            <a:noFill/>
          </a:ln>
        </p:spPr>
        <p:txBody>
          <a:bodyPr spcFirstLastPara="1" wrap="square" lIns="121900" tIns="121900" rIns="121900" bIns="121900" anchor="ctr" anchorCtr="0">
            <a:noAutofit/>
          </a:bodyPr>
          <a:lstStyle/>
          <a:p>
            <a:endParaRPr sz="2400"/>
          </a:p>
        </p:txBody>
      </p:sp>
      <p:sp>
        <p:nvSpPr>
          <p:cNvPr id="4524" name="Google Shape;4524;p457"/>
          <p:cNvSpPr/>
          <p:nvPr/>
        </p:nvSpPr>
        <p:spPr>
          <a:xfrm>
            <a:off x="489985" y="2872808"/>
            <a:ext cx="1355200" cy="2980400"/>
          </a:xfrm>
          <a:prstGeom prst="rect">
            <a:avLst/>
          </a:prstGeom>
          <a:solidFill>
            <a:srgbClr val="E2F5FA">
              <a:alpha val="49160"/>
            </a:srgbClr>
          </a:solidFill>
          <a:ln>
            <a:noFill/>
          </a:ln>
        </p:spPr>
        <p:txBody>
          <a:bodyPr spcFirstLastPara="1" wrap="square" lIns="121900" tIns="121900" rIns="121900" bIns="121900" anchor="ctr" anchorCtr="0">
            <a:noAutofit/>
          </a:bodyPr>
          <a:lstStyle/>
          <a:p>
            <a:endParaRPr sz="2400"/>
          </a:p>
        </p:txBody>
      </p:sp>
      <p:sp>
        <p:nvSpPr>
          <p:cNvPr id="4525" name="Google Shape;4525;p457"/>
          <p:cNvSpPr/>
          <p:nvPr/>
        </p:nvSpPr>
        <p:spPr>
          <a:xfrm>
            <a:off x="5937600" y="2867708"/>
            <a:ext cx="1579600" cy="2980400"/>
          </a:xfrm>
          <a:prstGeom prst="rect">
            <a:avLst/>
          </a:prstGeom>
          <a:no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6" name="Google Shape;4526;p457"/>
          <p:cNvSpPr/>
          <p:nvPr/>
        </p:nvSpPr>
        <p:spPr>
          <a:xfrm>
            <a:off x="6107456" y="3444519"/>
            <a:ext cx="1297600" cy="151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6633"/>
              </a:solidFill>
            </a:endParaRPr>
          </a:p>
        </p:txBody>
      </p:sp>
      <p:sp>
        <p:nvSpPr>
          <p:cNvPr id="4527" name="Google Shape;4527;p457"/>
          <p:cNvSpPr/>
          <p:nvPr/>
        </p:nvSpPr>
        <p:spPr>
          <a:xfrm>
            <a:off x="489985" y="2867708"/>
            <a:ext cx="1355200" cy="29804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28" name="Google Shape;4528;p457"/>
          <p:cNvSpPr txBox="1"/>
          <p:nvPr/>
        </p:nvSpPr>
        <p:spPr>
          <a:xfrm>
            <a:off x="6138359" y="2995877"/>
            <a:ext cx="1355200" cy="451302"/>
          </a:xfrm>
          <a:prstGeom prst="rect">
            <a:avLst/>
          </a:prstGeom>
          <a:noFill/>
          <a:ln>
            <a:noFill/>
          </a:ln>
        </p:spPr>
        <p:txBody>
          <a:bodyPr spcFirstLastPara="1" wrap="square" lIns="121900" tIns="121900" rIns="121900" bIns="121900" anchor="t" anchorCtr="0">
            <a:spAutoFit/>
          </a:bodyPr>
          <a:lstStyle/>
          <a:p>
            <a:r>
              <a:rPr lang="en" sz="1333">
                <a:latin typeface="Inter"/>
                <a:ea typeface="Inter"/>
                <a:cs typeface="Inter"/>
                <a:sym typeface="Inter"/>
              </a:rPr>
              <a:t>Resource</a:t>
            </a:r>
            <a:endParaRPr sz="1333">
              <a:latin typeface="Inter"/>
              <a:ea typeface="Inter"/>
              <a:cs typeface="Inter"/>
              <a:sym typeface="Inter"/>
            </a:endParaRPr>
          </a:p>
        </p:txBody>
      </p:sp>
      <p:sp>
        <p:nvSpPr>
          <p:cNvPr id="4529" name="Google Shape;4529;p457"/>
          <p:cNvSpPr txBox="1"/>
          <p:nvPr/>
        </p:nvSpPr>
        <p:spPr>
          <a:xfrm>
            <a:off x="575516" y="3009071"/>
            <a:ext cx="1058000" cy="451302"/>
          </a:xfrm>
          <a:prstGeom prst="rect">
            <a:avLst/>
          </a:prstGeom>
          <a:noFill/>
          <a:ln>
            <a:noFill/>
          </a:ln>
        </p:spPr>
        <p:txBody>
          <a:bodyPr spcFirstLastPara="1" wrap="square" lIns="121900" tIns="121900" rIns="121900" bIns="121900" anchor="t" anchorCtr="0">
            <a:spAutoFit/>
          </a:bodyPr>
          <a:lstStyle/>
          <a:p>
            <a:r>
              <a:rPr lang="en" sz="1333">
                <a:latin typeface="Inter"/>
                <a:ea typeface="Inter"/>
                <a:cs typeface="Inter"/>
                <a:sym typeface="Inter"/>
              </a:rPr>
              <a:t>User</a:t>
            </a:r>
            <a:endParaRPr sz="1333">
              <a:latin typeface="Inter"/>
              <a:ea typeface="Inter"/>
              <a:cs typeface="Inter"/>
              <a:sym typeface="Inter"/>
            </a:endParaRPr>
          </a:p>
        </p:txBody>
      </p:sp>
      <p:sp>
        <p:nvSpPr>
          <p:cNvPr id="4530" name="Google Shape;4530;p457"/>
          <p:cNvSpPr/>
          <p:nvPr/>
        </p:nvSpPr>
        <p:spPr>
          <a:xfrm>
            <a:off x="583653" y="3569188"/>
            <a:ext cx="11576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6633"/>
              </a:solidFill>
            </a:endParaRPr>
          </a:p>
        </p:txBody>
      </p:sp>
      <p:sp>
        <p:nvSpPr>
          <p:cNvPr id="4531" name="Google Shape;4531;p457"/>
          <p:cNvSpPr/>
          <p:nvPr/>
        </p:nvSpPr>
        <p:spPr>
          <a:xfrm>
            <a:off x="583653" y="4687655"/>
            <a:ext cx="11576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2" name="Google Shape;4532;p457"/>
          <p:cNvSpPr/>
          <p:nvPr/>
        </p:nvSpPr>
        <p:spPr>
          <a:xfrm>
            <a:off x="6105220" y="5076831"/>
            <a:ext cx="1297600" cy="611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33" name="Google Shape;4533;p457"/>
          <p:cNvSpPr txBox="1"/>
          <p:nvPr/>
        </p:nvSpPr>
        <p:spPr>
          <a:xfrm>
            <a:off x="593283" y="5196988"/>
            <a:ext cx="1058000" cy="389746"/>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Clientless</a:t>
            </a:r>
            <a:endParaRPr sz="933">
              <a:latin typeface="Inter SemiBold"/>
              <a:ea typeface="Inter SemiBold"/>
              <a:cs typeface="Inter SemiBold"/>
              <a:sym typeface="Inter SemiBold"/>
            </a:endParaRPr>
          </a:p>
        </p:txBody>
      </p:sp>
      <p:sp>
        <p:nvSpPr>
          <p:cNvPr id="4534" name="Google Shape;4534;p457"/>
          <p:cNvSpPr txBox="1"/>
          <p:nvPr/>
        </p:nvSpPr>
        <p:spPr>
          <a:xfrm>
            <a:off x="6169467" y="3790209"/>
            <a:ext cx="1355200" cy="389746"/>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Self-hosted apps</a:t>
            </a:r>
            <a:endParaRPr sz="933">
              <a:latin typeface="Inter SemiBold"/>
              <a:ea typeface="Inter SemiBold"/>
              <a:cs typeface="Inter SemiBold"/>
              <a:sym typeface="Inter SemiBold"/>
            </a:endParaRPr>
          </a:p>
        </p:txBody>
      </p:sp>
      <p:sp>
        <p:nvSpPr>
          <p:cNvPr id="4535" name="Google Shape;4535;p457"/>
          <p:cNvSpPr txBox="1"/>
          <p:nvPr/>
        </p:nvSpPr>
        <p:spPr>
          <a:xfrm>
            <a:off x="6109520" y="5329936"/>
            <a:ext cx="1149600" cy="389746"/>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SaaS apps</a:t>
            </a:r>
            <a:endParaRPr sz="933">
              <a:latin typeface="Inter SemiBold"/>
              <a:ea typeface="Inter SemiBold"/>
              <a:cs typeface="Inter SemiBold"/>
              <a:sym typeface="Inter SemiBold"/>
            </a:endParaRPr>
          </a:p>
        </p:txBody>
      </p:sp>
      <p:sp>
        <p:nvSpPr>
          <p:cNvPr id="4536" name="Google Shape;4536;p457"/>
          <p:cNvSpPr txBox="1"/>
          <p:nvPr/>
        </p:nvSpPr>
        <p:spPr>
          <a:xfrm>
            <a:off x="6142932" y="4439127"/>
            <a:ext cx="1355200" cy="533311"/>
          </a:xfrm>
          <a:prstGeom prst="rect">
            <a:avLst/>
          </a:prstGeom>
          <a:noFill/>
          <a:ln>
            <a:noFill/>
          </a:ln>
        </p:spPr>
        <p:txBody>
          <a:bodyPr spcFirstLastPara="1" wrap="square" lIns="121900" tIns="121900" rIns="121900" bIns="121900" anchor="t" anchorCtr="0">
            <a:spAutoFit/>
          </a:bodyPr>
          <a:lstStyle/>
          <a:p>
            <a:r>
              <a:rPr lang="en" sz="933">
                <a:solidFill>
                  <a:schemeClr val="dk1"/>
                </a:solidFill>
                <a:latin typeface="Inter SemiBold"/>
                <a:ea typeface="Inter SemiBold"/>
                <a:cs typeface="Inter SemiBold"/>
                <a:sym typeface="Inter SemiBold"/>
              </a:rPr>
              <a:t>Internal IPs and hostnames</a:t>
            </a:r>
            <a:endParaRPr sz="933">
              <a:solidFill>
                <a:schemeClr val="dk1"/>
              </a:solidFill>
              <a:latin typeface="Inter SemiBold"/>
              <a:ea typeface="Inter SemiBold"/>
              <a:cs typeface="Inter SemiBold"/>
              <a:sym typeface="Inter SemiBold"/>
            </a:endParaRPr>
          </a:p>
        </p:txBody>
      </p:sp>
      <p:sp>
        <p:nvSpPr>
          <p:cNvPr id="4537" name="Google Shape;4537;p457"/>
          <p:cNvSpPr/>
          <p:nvPr/>
        </p:nvSpPr>
        <p:spPr>
          <a:xfrm>
            <a:off x="6233347" y="3549661"/>
            <a:ext cx="277200" cy="257112"/>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38" name="Google Shape;4538;p457"/>
          <p:cNvSpPr/>
          <p:nvPr/>
        </p:nvSpPr>
        <p:spPr>
          <a:xfrm>
            <a:off x="6185764" y="5172707"/>
            <a:ext cx="337824" cy="213735"/>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nvGrpSpPr>
          <p:cNvPr id="4539" name="Google Shape;4539;p457"/>
          <p:cNvGrpSpPr/>
          <p:nvPr/>
        </p:nvGrpSpPr>
        <p:grpSpPr>
          <a:xfrm>
            <a:off x="6244292" y="4180210"/>
            <a:ext cx="199653" cy="284244"/>
            <a:chOff x="7448550" y="2595562"/>
            <a:chExt cx="196020" cy="279072"/>
          </a:xfrm>
        </p:grpSpPr>
        <p:sp>
          <p:nvSpPr>
            <p:cNvPr id="4540" name="Google Shape;4540;p4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41" name="Google Shape;4541;p4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nvGrpSpPr>
          <p:cNvPr id="4542" name="Google Shape;4542;p457"/>
          <p:cNvGrpSpPr/>
          <p:nvPr/>
        </p:nvGrpSpPr>
        <p:grpSpPr>
          <a:xfrm>
            <a:off x="727508" y="4965538"/>
            <a:ext cx="311747" cy="263023"/>
            <a:chOff x="6215063" y="1804987"/>
            <a:chExt cx="278478" cy="234954"/>
          </a:xfrm>
        </p:grpSpPr>
        <p:sp>
          <p:nvSpPr>
            <p:cNvPr id="4543" name="Google Shape;4543;p457"/>
            <p:cNvSpPr/>
            <p:nvPr/>
          </p:nvSpPr>
          <p:spPr>
            <a:xfrm>
              <a:off x="6324600" y="1833563"/>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44" name="Google Shape;4544;p457"/>
            <p:cNvSpPr/>
            <p:nvPr/>
          </p:nvSpPr>
          <p:spPr>
            <a:xfrm>
              <a:off x="6253163" y="1833563"/>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45" name="Google Shape;4545;p457"/>
            <p:cNvSpPr/>
            <p:nvPr/>
          </p:nvSpPr>
          <p:spPr>
            <a:xfrm>
              <a:off x="6215063" y="1804987"/>
              <a:ext cx="278478" cy="234954"/>
            </a:xfrm>
            <a:custGeom>
              <a:avLst/>
              <a:gdLst/>
              <a:ahLst/>
              <a:cxnLst/>
              <a:rect l="l" t="t" r="r" b="b"/>
              <a:pathLst>
                <a:path w="21600" h="21600" extrusionOk="0">
                  <a:moveTo>
                    <a:pt x="19938" y="5382"/>
                  </a:moveTo>
                  <a:lnTo>
                    <a:pt x="1662" y="5382"/>
                  </a:lnTo>
                  <a:lnTo>
                    <a:pt x="1662" y="1969"/>
                  </a:lnTo>
                  <a:lnTo>
                    <a:pt x="19938" y="1969"/>
                  </a:lnTo>
                  <a:cubicBezTo>
                    <a:pt x="19938" y="1969"/>
                    <a:pt x="19938" y="5382"/>
                    <a:pt x="19938" y="5382"/>
                  </a:cubicBezTo>
                  <a:close/>
                  <a:moveTo>
                    <a:pt x="19938" y="19660"/>
                  </a:moveTo>
                  <a:lnTo>
                    <a:pt x="1662" y="19631"/>
                  </a:lnTo>
                  <a:lnTo>
                    <a:pt x="1662" y="7351"/>
                  </a:lnTo>
                  <a:lnTo>
                    <a:pt x="19938" y="7351"/>
                  </a:lnTo>
                  <a:cubicBezTo>
                    <a:pt x="19938" y="7351"/>
                    <a:pt x="19938" y="19660"/>
                    <a:pt x="19938" y="19660"/>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46" name="Google Shape;4546;p457"/>
            <p:cNvSpPr/>
            <p:nvPr/>
          </p:nvSpPr>
          <p:spPr>
            <a:xfrm>
              <a:off x="6286500" y="1833563"/>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547" name="Google Shape;4547;p457"/>
          <p:cNvSpPr/>
          <p:nvPr/>
        </p:nvSpPr>
        <p:spPr>
          <a:xfrm>
            <a:off x="1732300" y="3768001"/>
            <a:ext cx="121200" cy="570000"/>
          </a:xfrm>
          <a:prstGeom prst="rect">
            <a:avLst/>
          </a:prstGeom>
          <a:solidFill>
            <a:srgbClr val="F1FAFC"/>
          </a:solidFill>
          <a:ln>
            <a:noFill/>
          </a:ln>
        </p:spPr>
        <p:txBody>
          <a:bodyPr spcFirstLastPara="1" wrap="square" lIns="121900" tIns="121900" rIns="121900" bIns="121900" anchor="ctr" anchorCtr="0">
            <a:noAutofit/>
          </a:bodyPr>
          <a:lstStyle/>
          <a:p>
            <a:endParaRPr sz="2400"/>
          </a:p>
        </p:txBody>
      </p:sp>
      <p:sp>
        <p:nvSpPr>
          <p:cNvPr id="4548" name="Google Shape;4548;p457"/>
          <p:cNvSpPr/>
          <p:nvPr/>
        </p:nvSpPr>
        <p:spPr>
          <a:xfrm>
            <a:off x="1898803" y="5234463"/>
            <a:ext cx="55600" cy="122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549" name="Google Shape;4549;p457"/>
          <p:cNvSpPr/>
          <p:nvPr/>
        </p:nvSpPr>
        <p:spPr>
          <a:xfrm>
            <a:off x="5213595" y="5234463"/>
            <a:ext cx="55600" cy="122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550" name="Google Shape;4550;p457"/>
          <p:cNvSpPr txBox="1"/>
          <p:nvPr/>
        </p:nvSpPr>
        <p:spPr>
          <a:xfrm>
            <a:off x="593291" y="4070571"/>
            <a:ext cx="1244000" cy="533311"/>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Client </a:t>
            </a:r>
            <a:br>
              <a:rPr lang="en" sz="933">
                <a:latin typeface="Inter SemiBold"/>
                <a:ea typeface="Inter SemiBold"/>
                <a:cs typeface="Inter SemiBold"/>
                <a:sym typeface="Inter SemiBold"/>
              </a:rPr>
            </a:br>
            <a:r>
              <a:rPr lang="en" sz="933">
                <a:latin typeface="Inter SemiBold"/>
                <a:ea typeface="Inter SemiBold"/>
                <a:cs typeface="Inter SemiBold"/>
                <a:sym typeface="Inter SemiBold"/>
              </a:rPr>
              <a:t>on device</a:t>
            </a:r>
            <a:endParaRPr sz="933">
              <a:latin typeface="Inter SemiBold"/>
              <a:ea typeface="Inter SemiBold"/>
              <a:cs typeface="Inter SemiBold"/>
              <a:sym typeface="Inter SemiBold"/>
            </a:endParaRPr>
          </a:p>
        </p:txBody>
      </p:sp>
      <p:grpSp>
        <p:nvGrpSpPr>
          <p:cNvPr id="4551" name="Google Shape;4551;p457"/>
          <p:cNvGrpSpPr/>
          <p:nvPr/>
        </p:nvGrpSpPr>
        <p:grpSpPr>
          <a:xfrm>
            <a:off x="701713" y="3790193"/>
            <a:ext cx="337800" cy="293107"/>
            <a:chOff x="1080179" y="2360412"/>
            <a:chExt cx="361206" cy="313416"/>
          </a:xfrm>
        </p:grpSpPr>
        <p:sp>
          <p:nvSpPr>
            <p:cNvPr id="4552" name="Google Shape;4552;p457"/>
            <p:cNvSpPr/>
            <p:nvPr/>
          </p:nvSpPr>
          <p:spPr>
            <a:xfrm>
              <a:off x="1080179" y="2360412"/>
              <a:ext cx="361206" cy="313416"/>
            </a:xfrm>
            <a:custGeom>
              <a:avLst/>
              <a:gdLst/>
              <a:ahLst/>
              <a:cxnLst/>
              <a:rect l="l" t="t" r="r" b="b"/>
              <a:pathLst>
                <a:path w="21600" h="21600" extrusionOk="0">
                  <a:moveTo>
                    <a:pt x="19938" y="15375"/>
                  </a:moveTo>
                  <a:lnTo>
                    <a:pt x="1662" y="15375"/>
                  </a:lnTo>
                  <a:lnTo>
                    <a:pt x="1662" y="1915"/>
                  </a:lnTo>
                  <a:lnTo>
                    <a:pt x="19938" y="1915"/>
                  </a:lnTo>
                  <a:cubicBezTo>
                    <a:pt x="19938" y="1915"/>
                    <a:pt x="19938" y="15375"/>
                    <a:pt x="19938" y="15375"/>
                  </a:cubicBezTo>
                  <a:close/>
                  <a:moveTo>
                    <a:pt x="20769" y="0"/>
                  </a:moveTo>
                  <a:lnTo>
                    <a:pt x="831" y="0"/>
                  </a:lnTo>
                  <a:lnTo>
                    <a:pt x="0" y="958"/>
                  </a:lnTo>
                  <a:lnTo>
                    <a:pt x="0" y="16333"/>
                  </a:lnTo>
                  <a:lnTo>
                    <a:pt x="831" y="17291"/>
                  </a:lnTo>
                  <a:lnTo>
                    <a:pt x="9969" y="17291"/>
                  </a:lnTo>
                  <a:lnTo>
                    <a:pt x="9969" y="19685"/>
                  </a:lnTo>
                  <a:lnTo>
                    <a:pt x="5176" y="19685"/>
                  </a:lnTo>
                  <a:lnTo>
                    <a:pt x="5176" y="21600"/>
                  </a:lnTo>
                  <a:lnTo>
                    <a:pt x="16424" y="21600"/>
                  </a:lnTo>
                  <a:lnTo>
                    <a:pt x="16424" y="19685"/>
                  </a:lnTo>
                  <a:lnTo>
                    <a:pt x="11631" y="19685"/>
                  </a:lnTo>
                  <a:lnTo>
                    <a:pt x="11631" y="17291"/>
                  </a:lnTo>
                  <a:lnTo>
                    <a:pt x="20769" y="17291"/>
                  </a:lnTo>
                  <a:lnTo>
                    <a:pt x="21600" y="16333"/>
                  </a:lnTo>
                  <a:lnTo>
                    <a:pt x="21600" y="958"/>
                  </a:lnTo>
                  <a:cubicBezTo>
                    <a:pt x="21600" y="958"/>
                    <a:pt x="20769" y="0"/>
                    <a:pt x="20769"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53" name="Google Shape;4553;p457"/>
            <p:cNvSpPr/>
            <p:nvPr/>
          </p:nvSpPr>
          <p:spPr>
            <a:xfrm>
              <a:off x="1192354" y="2415474"/>
              <a:ext cx="136862" cy="136868"/>
            </a:xfrm>
            <a:custGeom>
              <a:avLst/>
              <a:gdLst/>
              <a:ahLst/>
              <a:cxnLst/>
              <a:rect l="l" t="t" r="r" b="b"/>
              <a:pathLst>
                <a:path w="21393" h="21394" extrusionOk="0">
                  <a:moveTo>
                    <a:pt x="9462" y="18514"/>
                  </a:moveTo>
                  <a:cubicBezTo>
                    <a:pt x="9462" y="18272"/>
                    <a:pt x="9535" y="18033"/>
                    <a:pt x="9671" y="17827"/>
                  </a:cubicBezTo>
                  <a:cubicBezTo>
                    <a:pt x="9806" y="17626"/>
                    <a:pt x="9999" y="17469"/>
                    <a:pt x="10224" y="17375"/>
                  </a:cubicBezTo>
                  <a:cubicBezTo>
                    <a:pt x="10450" y="17280"/>
                    <a:pt x="10698" y="17255"/>
                    <a:pt x="10937" y="17305"/>
                  </a:cubicBezTo>
                  <a:cubicBezTo>
                    <a:pt x="11177" y="17350"/>
                    <a:pt x="11397" y="17469"/>
                    <a:pt x="11569" y="17642"/>
                  </a:cubicBezTo>
                  <a:cubicBezTo>
                    <a:pt x="11742" y="17815"/>
                    <a:pt x="11860" y="18033"/>
                    <a:pt x="11907" y="18272"/>
                  </a:cubicBezTo>
                  <a:cubicBezTo>
                    <a:pt x="11955" y="18514"/>
                    <a:pt x="11930" y="18761"/>
                    <a:pt x="11837" y="18987"/>
                  </a:cubicBezTo>
                  <a:cubicBezTo>
                    <a:pt x="11744" y="19214"/>
                    <a:pt x="11585" y="19403"/>
                    <a:pt x="11382" y="19539"/>
                  </a:cubicBezTo>
                  <a:cubicBezTo>
                    <a:pt x="11179" y="19674"/>
                    <a:pt x="10941" y="19749"/>
                    <a:pt x="10697" y="19749"/>
                  </a:cubicBezTo>
                  <a:cubicBezTo>
                    <a:pt x="10533" y="19753"/>
                    <a:pt x="10370" y="19728"/>
                    <a:pt x="10218" y="19666"/>
                  </a:cubicBezTo>
                  <a:cubicBezTo>
                    <a:pt x="10065" y="19605"/>
                    <a:pt x="9927" y="19514"/>
                    <a:pt x="9811" y="19399"/>
                  </a:cubicBezTo>
                  <a:cubicBezTo>
                    <a:pt x="9695" y="19284"/>
                    <a:pt x="9605" y="19144"/>
                    <a:pt x="9545" y="18992"/>
                  </a:cubicBezTo>
                  <a:cubicBezTo>
                    <a:pt x="9485" y="18839"/>
                    <a:pt x="9457" y="18679"/>
                    <a:pt x="9462" y="18514"/>
                  </a:cubicBezTo>
                  <a:close/>
                  <a:moveTo>
                    <a:pt x="10697" y="10409"/>
                  </a:moveTo>
                  <a:cubicBezTo>
                    <a:pt x="9975" y="10409"/>
                    <a:pt x="9260" y="10553"/>
                    <a:pt x="8593" y="10829"/>
                  </a:cubicBezTo>
                  <a:cubicBezTo>
                    <a:pt x="7927" y="11109"/>
                    <a:pt x="7322" y="11516"/>
                    <a:pt x="6813" y="12026"/>
                  </a:cubicBezTo>
                  <a:cubicBezTo>
                    <a:pt x="6305" y="12540"/>
                    <a:pt x="5902" y="13145"/>
                    <a:pt x="5630" y="13816"/>
                  </a:cubicBezTo>
                  <a:cubicBezTo>
                    <a:pt x="5357" y="14482"/>
                    <a:pt x="5220" y="15202"/>
                    <a:pt x="5225" y="15922"/>
                  </a:cubicBezTo>
                  <a:cubicBezTo>
                    <a:pt x="5212" y="16214"/>
                    <a:pt x="5239" y="16502"/>
                    <a:pt x="5307" y="16786"/>
                  </a:cubicBezTo>
                  <a:cubicBezTo>
                    <a:pt x="4613" y="15754"/>
                    <a:pt x="4240" y="14536"/>
                    <a:pt x="4238" y="13289"/>
                  </a:cubicBezTo>
                  <a:cubicBezTo>
                    <a:pt x="4238" y="11578"/>
                    <a:pt x="4918" y="9932"/>
                    <a:pt x="6129" y="8722"/>
                  </a:cubicBezTo>
                  <a:cubicBezTo>
                    <a:pt x="7341" y="7509"/>
                    <a:pt x="8984" y="6830"/>
                    <a:pt x="10697" y="6830"/>
                  </a:cubicBezTo>
                  <a:cubicBezTo>
                    <a:pt x="12410" y="6830"/>
                    <a:pt x="14052" y="7509"/>
                    <a:pt x="15264" y="8722"/>
                  </a:cubicBezTo>
                  <a:cubicBezTo>
                    <a:pt x="16475" y="9932"/>
                    <a:pt x="17156" y="11578"/>
                    <a:pt x="17156" y="13289"/>
                  </a:cubicBezTo>
                  <a:cubicBezTo>
                    <a:pt x="17153" y="14536"/>
                    <a:pt x="16781" y="15754"/>
                    <a:pt x="16086" y="16786"/>
                  </a:cubicBezTo>
                  <a:cubicBezTo>
                    <a:pt x="16154" y="16502"/>
                    <a:pt x="16182" y="16214"/>
                    <a:pt x="16168" y="15922"/>
                  </a:cubicBezTo>
                  <a:cubicBezTo>
                    <a:pt x="16174" y="15202"/>
                    <a:pt x="16036" y="14482"/>
                    <a:pt x="15763" y="13816"/>
                  </a:cubicBezTo>
                  <a:cubicBezTo>
                    <a:pt x="15491" y="13145"/>
                    <a:pt x="15089" y="12540"/>
                    <a:pt x="14580" y="12026"/>
                  </a:cubicBezTo>
                  <a:cubicBezTo>
                    <a:pt x="14072" y="11516"/>
                    <a:pt x="13467" y="11109"/>
                    <a:pt x="12800" y="10829"/>
                  </a:cubicBezTo>
                  <a:cubicBezTo>
                    <a:pt x="12134" y="10553"/>
                    <a:pt x="11419" y="10409"/>
                    <a:pt x="10697" y="10409"/>
                  </a:cubicBezTo>
                  <a:close/>
                  <a:moveTo>
                    <a:pt x="7817" y="18432"/>
                  </a:moveTo>
                  <a:cubicBezTo>
                    <a:pt x="7333" y="17881"/>
                    <a:pt x="7019" y="17198"/>
                    <a:pt x="6911" y="16469"/>
                  </a:cubicBezTo>
                  <a:cubicBezTo>
                    <a:pt x="6804" y="15745"/>
                    <a:pt x="6909" y="15001"/>
                    <a:pt x="7213" y="14330"/>
                  </a:cubicBezTo>
                  <a:cubicBezTo>
                    <a:pt x="7517" y="13664"/>
                    <a:pt x="8007" y="13096"/>
                    <a:pt x="8624" y="12697"/>
                  </a:cubicBezTo>
                  <a:cubicBezTo>
                    <a:pt x="9242" y="12298"/>
                    <a:pt x="9962" y="12088"/>
                    <a:pt x="10697" y="12088"/>
                  </a:cubicBezTo>
                  <a:cubicBezTo>
                    <a:pt x="11432" y="12088"/>
                    <a:pt x="12151" y="12298"/>
                    <a:pt x="12769" y="12697"/>
                  </a:cubicBezTo>
                  <a:cubicBezTo>
                    <a:pt x="13387" y="13096"/>
                    <a:pt x="13877" y="13664"/>
                    <a:pt x="14181" y="14330"/>
                  </a:cubicBezTo>
                  <a:cubicBezTo>
                    <a:pt x="14484" y="15001"/>
                    <a:pt x="14589" y="15745"/>
                    <a:pt x="14482" y="16469"/>
                  </a:cubicBezTo>
                  <a:cubicBezTo>
                    <a:pt x="14375" y="17198"/>
                    <a:pt x="14060" y="17881"/>
                    <a:pt x="13576" y="18432"/>
                  </a:cubicBezTo>
                  <a:cubicBezTo>
                    <a:pt x="13576" y="17667"/>
                    <a:pt x="13273" y="16934"/>
                    <a:pt x="12733" y="16395"/>
                  </a:cubicBezTo>
                  <a:cubicBezTo>
                    <a:pt x="12193" y="15856"/>
                    <a:pt x="11461" y="15552"/>
                    <a:pt x="10697" y="15552"/>
                  </a:cubicBezTo>
                  <a:cubicBezTo>
                    <a:pt x="9933" y="15552"/>
                    <a:pt x="9200" y="15856"/>
                    <a:pt x="8660" y="16395"/>
                  </a:cubicBezTo>
                  <a:cubicBezTo>
                    <a:pt x="8121" y="16934"/>
                    <a:pt x="7817" y="17667"/>
                    <a:pt x="7817" y="18432"/>
                  </a:cubicBezTo>
                  <a:close/>
                  <a:moveTo>
                    <a:pt x="10697" y="1646"/>
                  </a:moveTo>
                  <a:cubicBezTo>
                    <a:pt x="13094" y="1656"/>
                    <a:pt x="15389" y="2614"/>
                    <a:pt x="17084" y="4308"/>
                  </a:cubicBezTo>
                  <a:cubicBezTo>
                    <a:pt x="18779" y="6003"/>
                    <a:pt x="19737" y="8299"/>
                    <a:pt x="19747" y="10697"/>
                  </a:cubicBezTo>
                  <a:cubicBezTo>
                    <a:pt x="19739" y="12269"/>
                    <a:pt x="19328" y="13812"/>
                    <a:pt x="18554" y="15182"/>
                  </a:cubicBezTo>
                  <a:cubicBezTo>
                    <a:pt x="18720" y="14565"/>
                    <a:pt x="18803" y="13927"/>
                    <a:pt x="18801" y="13289"/>
                  </a:cubicBezTo>
                  <a:cubicBezTo>
                    <a:pt x="18801" y="11141"/>
                    <a:pt x="17947" y="9076"/>
                    <a:pt x="16427" y="7558"/>
                  </a:cubicBezTo>
                  <a:cubicBezTo>
                    <a:pt x="14908" y="6040"/>
                    <a:pt x="12846" y="5184"/>
                    <a:pt x="10697" y="5184"/>
                  </a:cubicBezTo>
                  <a:cubicBezTo>
                    <a:pt x="8547" y="5184"/>
                    <a:pt x="6486" y="6040"/>
                    <a:pt x="4966" y="7558"/>
                  </a:cubicBezTo>
                  <a:cubicBezTo>
                    <a:pt x="3446" y="9076"/>
                    <a:pt x="2592" y="11141"/>
                    <a:pt x="2592" y="13289"/>
                  </a:cubicBezTo>
                  <a:cubicBezTo>
                    <a:pt x="2591" y="13927"/>
                    <a:pt x="2674" y="14565"/>
                    <a:pt x="2839" y="15182"/>
                  </a:cubicBezTo>
                  <a:cubicBezTo>
                    <a:pt x="2065" y="13812"/>
                    <a:pt x="1655" y="12269"/>
                    <a:pt x="1646" y="10697"/>
                  </a:cubicBezTo>
                  <a:cubicBezTo>
                    <a:pt x="1657" y="8299"/>
                    <a:pt x="2614" y="6003"/>
                    <a:pt x="4309" y="4308"/>
                  </a:cubicBezTo>
                  <a:cubicBezTo>
                    <a:pt x="6004" y="2614"/>
                    <a:pt x="8299" y="1656"/>
                    <a:pt x="10697" y="1646"/>
                  </a:cubicBezTo>
                  <a:close/>
                  <a:moveTo>
                    <a:pt x="10697" y="0"/>
                  </a:moveTo>
                  <a:cubicBezTo>
                    <a:pt x="8581" y="0"/>
                    <a:pt x="6513" y="627"/>
                    <a:pt x="4754" y="1803"/>
                  </a:cubicBezTo>
                  <a:cubicBezTo>
                    <a:pt x="2995" y="2978"/>
                    <a:pt x="1624" y="4649"/>
                    <a:pt x="815" y="6603"/>
                  </a:cubicBezTo>
                  <a:cubicBezTo>
                    <a:pt x="5" y="8558"/>
                    <a:pt x="-207" y="10709"/>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82" y="7862"/>
                    <a:pt x="20252" y="5147"/>
                    <a:pt x="18248" y="3145"/>
                  </a:cubicBezTo>
                  <a:cubicBezTo>
                    <a:pt x="16244" y="1141"/>
                    <a:pt x="13530" y="11"/>
                    <a:pt x="10697"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554" name="Google Shape;4554;p457"/>
          <p:cNvSpPr txBox="1"/>
          <p:nvPr/>
        </p:nvSpPr>
        <p:spPr>
          <a:xfrm>
            <a:off x="5301669" y="3741900"/>
            <a:ext cx="636000" cy="287130"/>
          </a:xfrm>
          <a:prstGeom prst="rect">
            <a:avLst/>
          </a:prstGeom>
          <a:noFill/>
          <a:ln>
            <a:noFill/>
          </a:ln>
        </p:spPr>
        <p:txBody>
          <a:bodyPr spcFirstLastPara="1" wrap="square" lIns="0" tIns="0" rIns="0" bIns="0" anchor="t" anchorCtr="0">
            <a:spAutoFit/>
          </a:bodyPr>
          <a:lstStyle/>
          <a:p>
            <a:r>
              <a:rPr lang="en" sz="933">
                <a:latin typeface="Inter SemiBold"/>
                <a:ea typeface="Inter SemiBold"/>
                <a:cs typeface="Inter SemiBold"/>
                <a:sym typeface="Inter SemiBold"/>
              </a:rPr>
              <a:t>Cloudflare Tunnel</a:t>
            </a:r>
            <a:endParaRPr sz="933">
              <a:latin typeface="Inter SemiBold"/>
              <a:ea typeface="Inter SemiBold"/>
              <a:cs typeface="Inter SemiBold"/>
              <a:sym typeface="Inter SemiBold"/>
            </a:endParaRPr>
          </a:p>
        </p:txBody>
      </p:sp>
      <p:sp>
        <p:nvSpPr>
          <p:cNvPr id="4555" name="Google Shape;4555;p457"/>
          <p:cNvSpPr/>
          <p:nvPr/>
        </p:nvSpPr>
        <p:spPr>
          <a:xfrm flipH="1">
            <a:off x="5926595" y="5204808"/>
            <a:ext cx="24000" cy="184000"/>
          </a:xfrm>
          <a:prstGeom prst="rect">
            <a:avLst/>
          </a:prstGeom>
          <a:solidFill>
            <a:srgbClr val="E2F5FA"/>
          </a:solidFill>
          <a:ln>
            <a:noFill/>
          </a:ln>
        </p:spPr>
        <p:txBody>
          <a:bodyPr spcFirstLastPara="1" wrap="square" lIns="121900" tIns="121900" rIns="121900" bIns="121900" anchor="ctr" anchorCtr="0">
            <a:noAutofit/>
          </a:bodyPr>
          <a:lstStyle/>
          <a:p>
            <a:endParaRPr sz="2400">
              <a:solidFill>
                <a:srgbClr val="C5EBF5"/>
              </a:solidFill>
            </a:endParaRPr>
          </a:p>
        </p:txBody>
      </p:sp>
      <p:sp>
        <p:nvSpPr>
          <p:cNvPr id="4556" name="Google Shape;4556;p457"/>
          <p:cNvSpPr txBox="1"/>
          <p:nvPr/>
        </p:nvSpPr>
        <p:spPr>
          <a:xfrm>
            <a:off x="5250767" y="5262542"/>
            <a:ext cx="683600" cy="533311"/>
          </a:xfrm>
          <a:prstGeom prst="rect">
            <a:avLst/>
          </a:prstGeom>
          <a:noFill/>
          <a:ln>
            <a:noFill/>
          </a:ln>
        </p:spPr>
        <p:txBody>
          <a:bodyPr spcFirstLastPara="1" wrap="square" lIns="121900" tIns="121900" rIns="121900" bIns="121900" anchor="t" anchorCtr="0">
            <a:spAutoFit/>
          </a:bodyPr>
          <a:lstStyle/>
          <a:p>
            <a:r>
              <a:rPr lang="en" sz="933">
                <a:latin typeface="Inter"/>
                <a:ea typeface="Inter"/>
                <a:cs typeface="Inter"/>
                <a:sym typeface="Inter"/>
              </a:rPr>
              <a:t>Identity</a:t>
            </a:r>
            <a:endParaRPr sz="933">
              <a:latin typeface="Inter"/>
              <a:ea typeface="Inter"/>
              <a:cs typeface="Inter"/>
              <a:sym typeface="Inter"/>
            </a:endParaRPr>
          </a:p>
          <a:p>
            <a:r>
              <a:rPr lang="en" sz="933">
                <a:latin typeface="Inter"/>
                <a:ea typeface="Inter"/>
                <a:cs typeface="Inter"/>
                <a:sym typeface="Inter"/>
              </a:rPr>
              <a:t>proxy</a:t>
            </a:r>
            <a:endParaRPr sz="933">
              <a:latin typeface="Inter"/>
              <a:ea typeface="Inter"/>
              <a:cs typeface="Inter"/>
              <a:sym typeface="Inter"/>
            </a:endParaRPr>
          </a:p>
        </p:txBody>
      </p:sp>
      <p:cxnSp>
        <p:nvCxnSpPr>
          <p:cNvPr id="4557" name="Google Shape;4557;p457"/>
          <p:cNvCxnSpPr/>
          <p:nvPr/>
        </p:nvCxnSpPr>
        <p:spPr>
          <a:xfrm rot="10800000">
            <a:off x="5249409" y="5294040"/>
            <a:ext cx="803600" cy="0"/>
          </a:xfrm>
          <a:prstGeom prst="straightConnector1">
            <a:avLst/>
          </a:prstGeom>
          <a:noFill/>
          <a:ln w="9525" cap="flat" cmpd="sng">
            <a:solidFill>
              <a:srgbClr val="222222"/>
            </a:solidFill>
            <a:prstDash val="solid"/>
            <a:round/>
            <a:headEnd type="none" w="med" len="med"/>
            <a:tailEnd type="none" w="med" len="med"/>
          </a:ln>
        </p:spPr>
      </p:cxnSp>
      <p:sp>
        <p:nvSpPr>
          <p:cNvPr id="4558" name="Google Shape;4558;p457"/>
          <p:cNvSpPr/>
          <p:nvPr/>
        </p:nvSpPr>
        <p:spPr>
          <a:xfrm>
            <a:off x="1829349" y="5229075"/>
            <a:ext cx="24000" cy="122400"/>
          </a:xfrm>
          <a:prstGeom prst="rect">
            <a:avLst/>
          </a:prstGeom>
          <a:solidFill>
            <a:srgbClr val="F1FAFC"/>
          </a:solidFill>
          <a:ln>
            <a:noFill/>
          </a:ln>
        </p:spPr>
        <p:txBody>
          <a:bodyPr spcFirstLastPara="1" wrap="square" lIns="121900" tIns="121900" rIns="121900" bIns="121900" anchor="ctr" anchorCtr="0">
            <a:noAutofit/>
          </a:bodyPr>
          <a:lstStyle/>
          <a:p>
            <a:endParaRPr sz="2400">
              <a:solidFill>
                <a:srgbClr val="C5EBF5"/>
              </a:solidFill>
            </a:endParaRPr>
          </a:p>
        </p:txBody>
      </p:sp>
      <p:cxnSp>
        <p:nvCxnSpPr>
          <p:cNvPr id="4559" name="Google Shape;4559;p457"/>
          <p:cNvCxnSpPr/>
          <p:nvPr/>
        </p:nvCxnSpPr>
        <p:spPr>
          <a:xfrm rot="10800000">
            <a:off x="1743283" y="5290380"/>
            <a:ext cx="573600" cy="3600"/>
          </a:xfrm>
          <a:prstGeom prst="straightConnector1">
            <a:avLst/>
          </a:prstGeom>
          <a:noFill/>
          <a:ln w="9525" cap="flat" cmpd="sng">
            <a:solidFill>
              <a:srgbClr val="222222"/>
            </a:solidFill>
            <a:prstDash val="solid"/>
            <a:round/>
            <a:headEnd type="none" w="med" len="med"/>
            <a:tailEnd type="none" w="med" len="med"/>
          </a:ln>
        </p:spPr>
      </p:cxnSp>
      <p:pic>
        <p:nvPicPr>
          <p:cNvPr id="4560" name="Google Shape;4560;p457"/>
          <p:cNvPicPr preferRelativeResize="0"/>
          <p:nvPr/>
        </p:nvPicPr>
        <p:blipFill>
          <a:blip r:embed="rId3">
            <a:alphaModFix/>
          </a:blip>
          <a:stretch>
            <a:fillRect/>
          </a:stretch>
        </p:blipFill>
        <p:spPr>
          <a:xfrm>
            <a:off x="2518846" y="2497099"/>
            <a:ext cx="1736001" cy="247523"/>
          </a:xfrm>
          <a:prstGeom prst="rect">
            <a:avLst/>
          </a:prstGeom>
          <a:noFill/>
          <a:ln>
            <a:noFill/>
          </a:ln>
        </p:spPr>
      </p:pic>
      <p:sp>
        <p:nvSpPr>
          <p:cNvPr id="4561" name="Google Shape;4561;p457"/>
          <p:cNvSpPr txBox="1"/>
          <p:nvPr/>
        </p:nvSpPr>
        <p:spPr>
          <a:xfrm>
            <a:off x="1732305" y="3776475"/>
            <a:ext cx="885600" cy="287130"/>
          </a:xfrm>
          <a:prstGeom prst="rect">
            <a:avLst/>
          </a:prstGeom>
          <a:noFill/>
          <a:ln>
            <a:noFill/>
          </a:ln>
        </p:spPr>
        <p:txBody>
          <a:bodyPr spcFirstLastPara="1" wrap="square" lIns="0" tIns="0" rIns="0" bIns="0" anchor="t" anchorCtr="0">
            <a:spAutoFit/>
          </a:bodyPr>
          <a:lstStyle/>
          <a:p>
            <a:r>
              <a:rPr lang="en" sz="933">
                <a:latin typeface="Inter"/>
                <a:ea typeface="Inter"/>
                <a:cs typeface="Inter"/>
                <a:sym typeface="Inter"/>
              </a:rPr>
              <a:t>wireguard</a:t>
            </a:r>
            <a:br>
              <a:rPr lang="en" sz="933">
                <a:latin typeface="Inter"/>
                <a:ea typeface="Inter"/>
                <a:cs typeface="Inter"/>
                <a:sym typeface="Inter"/>
              </a:rPr>
            </a:br>
            <a:r>
              <a:rPr lang="en" sz="933">
                <a:latin typeface="Inter"/>
                <a:ea typeface="Inter"/>
                <a:cs typeface="Inter"/>
                <a:sym typeface="Inter"/>
              </a:rPr>
              <a:t>tunnel</a:t>
            </a:r>
            <a:endParaRPr sz="933">
              <a:latin typeface="Inter"/>
              <a:ea typeface="Inter"/>
              <a:cs typeface="Inter"/>
              <a:sym typeface="Inter"/>
            </a:endParaRPr>
          </a:p>
        </p:txBody>
      </p:sp>
      <p:sp>
        <p:nvSpPr>
          <p:cNvPr id="4562" name="Google Shape;4562;p457"/>
          <p:cNvSpPr/>
          <p:nvPr/>
        </p:nvSpPr>
        <p:spPr>
          <a:xfrm>
            <a:off x="3731713" y="3470308"/>
            <a:ext cx="12880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933">
                <a:latin typeface="Inter SemiBold"/>
                <a:ea typeface="Inter SemiBold"/>
                <a:cs typeface="Inter SemiBold"/>
                <a:sym typeface="Inter SemiBold"/>
              </a:rPr>
              <a:t>Firewall protected private routing</a:t>
            </a:r>
            <a:endParaRPr sz="400">
              <a:latin typeface="Inter SemiBold"/>
              <a:ea typeface="Inter SemiBold"/>
              <a:cs typeface="Inter SemiBold"/>
              <a:sym typeface="Inter SemiBold"/>
            </a:endParaRPr>
          </a:p>
        </p:txBody>
      </p:sp>
      <p:sp>
        <p:nvSpPr>
          <p:cNvPr id="4563" name="Google Shape;4563;p457"/>
          <p:cNvSpPr/>
          <p:nvPr/>
        </p:nvSpPr>
        <p:spPr>
          <a:xfrm>
            <a:off x="2545468" y="3458908"/>
            <a:ext cx="8816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933">
                <a:latin typeface="Inter SemiBold"/>
                <a:ea typeface="Inter SemiBold"/>
                <a:cs typeface="Inter SemiBold"/>
                <a:sym typeface="Inter SemiBold"/>
              </a:rPr>
              <a:t>Multiple identity providers</a:t>
            </a:r>
            <a:endParaRPr sz="933">
              <a:latin typeface="Inter SemiBold"/>
              <a:ea typeface="Inter SemiBold"/>
              <a:cs typeface="Inter SemiBold"/>
              <a:sym typeface="Inter SemiBold"/>
            </a:endParaRPr>
          </a:p>
        </p:txBody>
      </p:sp>
      <p:sp>
        <p:nvSpPr>
          <p:cNvPr id="4564" name="Google Shape;4564;p457"/>
          <p:cNvSpPr/>
          <p:nvPr/>
        </p:nvSpPr>
        <p:spPr>
          <a:xfrm>
            <a:off x="2541271" y="4257127"/>
            <a:ext cx="8816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933">
                <a:latin typeface="Inter SemiBold"/>
                <a:ea typeface="Inter SemiBold"/>
                <a:cs typeface="Inter SemiBold"/>
                <a:sym typeface="Inter SemiBold"/>
              </a:rPr>
              <a:t>Device security posture</a:t>
            </a:r>
            <a:endParaRPr sz="933">
              <a:latin typeface="Inter SemiBold"/>
              <a:ea typeface="Inter SemiBold"/>
              <a:cs typeface="Inter SemiBold"/>
              <a:sym typeface="Inter SemiBold"/>
            </a:endParaRPr>
          </a:p>
        </p:txBody>
      </p:sp>
      <p:sp>
        <p:nvSpPr>
          <p:cNvPr id="4565" name="Google Shape;4565;p457"/>
          <p:cNvSpPr/>
          <p:nvPr/>
        </p:nvSpPr>
        <p:spPr>
          <a:xfrm>
            <a:off x="2545165" y="5052713"/>
            <a:ext cx="8816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933">
                <a:latin typeface="Inter SemiBold"/>
                <a:ea typeface="Inter SemiBold"/>
                <a:cs typeface="Inter SemiBold"/>
                <a:sym typeface="Inter SemiBold"/>
              </a:rPr>
              <a:t>Contextual factors</a:t>
            </a:r>
            <a:endParaRPr sz="933">
              <a:latin typeface="Inter SemiBold"/>
              <a:ea typeface="Inter SemiBold"/>
              <a:cs typeface="Inter SemiBold"/>
              <a:sym typeface="Inter SemiBold"/>
            </a:endParaRPr>
          </a:p>
        </p:txBody>
      </p:sp>
      <p:grpSp>
        <p:nvGrpSpPr>
          <p:cNvPr id="4566" name="Google Shape;4566;p457"/>
          <p:cNvGrpSpPr/>
          <p:nvPr/>
        </p:nvGrpSpPr>
        <p:grpSpPr>
          <a:xfrm>
            <a:off x="2817946" y="4046706"/>
            <a:ext cx="311708" cy="311708"/>
            <a:chOff x="4066588" y="2581238"/>
            <a:chExt cx="357300" cy="357300"/>
          </a:xfrm>
        </p:grpSpPr>
        <p:sp>
          <p:nvSpPr>
            <p:cNvPr id="4567" name="Google Shape;4567;p457"/>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568" name="Google Shape;4568;p457"/>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69" name="Google Shape;4569;p457"/>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570" name="Google Shape;4570;p457"/>
          <p:cNvGrpSpPr/>
          <p:nvPr/>
        </p:nvGrpSpPr>
        <p:grpSpPr>
          <a:xfrm>
            <a:off x="2826783" y="4841897"/>
            <a:ext cx="311708" cy="311708"/>
            <a:chOff x="4066588" y="2581238"/>
            <a:chExt cx="357300" cy="357300"/>
          </a:xfrm>
        </p:grpSpPr>
        <p:sp>
          <p:nvSpPr>
            <p:cNvPr id="4571" name="Google Shape;4571;p457"/>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572" name="Google Shape;4572;p457"/>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573" name="Google Shape;4573;p457"/>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574" name="Google Shape;4574;p457"/>
          <p:cNvSpPr/>
          <p:nvPr/>
        </p:nvSpPr>
        <p:spPr>
          <a:xfrm>
            <a:off x="3727487" y="4256303"/>
            <a:ext cx="12776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933">
                <a:latin typeface="Inter SemiBold"/>
                <a:ea typeface="Inter SemiBold"/>
                <a:cs typeface="Inter SemiBold"/>
                <a:sym typeface="Inter SemiBold"/>
              </a:rPr>
              <a:t>DDoS protected reverse proxy</a:t>
            </a:r>
            <a:endParaRPr sz="400">
              <a:latin typeface="Inter SemiBold"/>
              <a:ea typeface="Inter SemiBold"/>
              <a:cs typeface="Inter SemiBold"/>
              <a:sym typeface="Inter SemiBold"/>
            </a:endParaRPr>
          </a:p>
        </p:txBody>
      </p:sp>
      <p:sp>
        <p:nvSpPr>
          <p:cNvPr id="4575" name="Google Shape;4575;p457"/>
          <p:cNvSpPr/>
          <p:nvPr/>
        </p:nvSpPr>
        <p:spPr>
          <a:xfrm>
            <a:off x="3722247" y="5054400"/>
            <a:ext cx="1288000" cy="6888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933">
                <a:latin typeface="Inter SemiBold"/>
                <a:ea typeface="Inter SemiBold"/>
                <a:cs typeface="Inter SemiBold"/>
                <a:sym typeface="Inter SemiBold"/>
              </a:rPr>
              <a:t>In-browser </a:t>
            </a:r>
            <a:br>
              <a:rPr lang="en" sz="933">
                <a:latin typeface="Inter SemiBold"/>
                <a:ea typeface="Inter SemiBold"/>
                <a:cs typeface="Inter SemiBold"/>
                <a:sym typeface="Inter SemiBold"/>
              </a:rPr>
            </a:br>
            <a:r>
              <a:rPr lang="en" sz="933">
                <a:latin typeface="Inter SemiBold"/>
                <a:ea typeface="Inter SemiBold"/>
                <a:cs typeface="Inter SemiBold"/>
                <a:sym typeface="Inter SemiBold"/>
              </a:rPr>
              <a:t>terminal</a:t>
            </a:r>
            <a:endParaRPr sz="933">
              <a:latin typeface="Inter SemiBold"/>
              <a:ea typeface="Inter SemiBold"/>
              <a:cs typeface="Inter SemiBold"/>
              <a:sym typeface="Inter SemiBold"/>
            </a:endParaRPr>
          </a:p>
        </p:txBody>
      </p:sp>
      <p:sp>
        <p:nvSpPr>
          <p:cNvPr id="4576" name="Google Shape;4576;p457"/>
          <p:cNvSpPr txBox="1"/>
          <p:nvPr/>
        </p:nvSpPr>
        <p:spPr>
          <a:xfrm>
            <a:off x="2475812" y="2772371"/>
            <a:ext cx="2138000" cy="268400"/>
          </a:xfrm>
          <a:prstGeom prst="rect">
            <a:avLst/>
          </a:prstGeom>
          <a:noFill/>
          <a:ln>
            <a:noFill/>
          </a:ln>
        </p:spPr>
        <p:txBody>
          <a:bodyPr spcFirstLastPara="1" wrap="square" lIns="0" tIns="0" rIns="0" bIns="0" anchor="ctr" anchorCtr="0">
            <a:noAutofit/>
          </a:bodyPr>
          <a:lstStyle/>
          <a:p>
            <a:r>
              <a:rPr lang="en" sz="933">
                <a:latin typeface="Inter"/>
                <a:ea typeface="Inter"/>
                <a:cs typeface="Inter"/>
                <a:sym typeface="Inter"/>
              </a:rPr>
              <a:t>Verify every login and request</a:t>
            </a:r>
            <a:endParaRPr sz="933">
              <a:latin typeface="Inter"/>
              <a:ea typeface="Inter"/>
              <a:cs typeface="Inter"/>
              <a:sym typeface="Inter"/>
            </a:endParaRPr>
          </a:p>
        </p:txBody>
      </p:sp>
      <p:grpSp>
        <p:nvGrpSpPr>
          <p:cNvPr id="4577" name="Google Shape;4577;p457"/>
          <p:cNvGrpSpPr/>
          <p:nvPr/>
        </p:nvGrpSpPr>
        <p:grpSpPr>
          <a:xfrm>
            <a:off x="3865656" y="5159910"/>
            <a:ext cx="188697" cy="159143"/>
            <a:chOff x="4433888" y="1014413"/>
            <a:chExt cx="278478" cy="234954"/>
          </a:xfrm>
        </p:grpSpPr>
        <p:sp>
          <p:nvSpPr>
            <p:cNvPr id="4578" name="Google Shape;4578;p457"/>
            <p:cNvSpPr/>
            <p:nvPr/>
          </p:nvSpPr>
          <p:spPr>
            <a:xfrm>
              <a:off x="4538663" y="1042988"/>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79" name="Google Shape;4579;p457"/>
            <p:cNvSpPr/>
            <p:nvPr/>
          </p:nvSpPr>
          <p:spPr>
            <a:xfrm>
              <a:off x="4510088" y="1114425"/>
              <a:ext cx="122472" cy="93636"/>
            </a:xfrm>
            <a:custGeom>
              <a:avLst/>
              <a:gdLst/>
              <a:ahLst/>
              <a:cxnLst/>
              <a:rect l="l" t="t" r="r" b="b"/>
              <a:pathLst>
                <a:path w="21600" h="21600" extrusionOk="0">
                  <a:moveTo>
                    <a:pt x="21600" y="3472"/>
                  </a:moveTo>
                  <a:lnTo>
                    <a:pt x="18918" y="0"/>
                  </a:lnTo>
                  <a:lnTo>
                    <a:pt x="7943" y="14507"/>
                  </a:lnTo>
                  <a:lnTo>
                    <a:pt x="2730" y="7389"/>
                  </a:lnTo>
                  <a:lnTo>
                    <a:pt x="0" y="10800"/>
                  </a:lnTo>
                  <a:lnTo>
                    <a:pt x="7896" y="21600"/>
                  </a:lnTo>
                  <a:cubicBezTo>
                    <a:pt x="7896" y="21600"/>
                    <a:pt x="21600" y="3472"/>
                    <a:pt x="21600" y="3472"/>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80" name="Google Shape;4580;p457"/>
            <p:cNvSpPr/>
            <p:nvPr/>
          </p:nvSpPr>
          <p:spPr>
            <a:xfrm>
              <a:off x="4504134" y="1042988"/>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81" name="Google Shape;4581;p457"/>
            <p:cNvSpPr/>
            <p:nvPr/>
          </p:nvSpPr>
          <p:spPr>
            <a:xfrm>
              <a:off x="4433888" y="1014413"/>
              <a:ext cx="278478" cy="234954"/>
            </a:xfrm>
            <a:custGeom>
              <a:avLst/>
              <a:gdLst/>
              <a:ahLst/>
              <a:cxnLst/>
              <a:rect l="l" t="t" r="r" b="b"/>
              <a:pathLst>
                <a:path w="21600" h="21600" extrusionOk="0">
                  <a:moveTo>
                    <a:pt x="19938" y="5357"/>
                  </a:moveTo>
                  <a:lnTo>
                    <a:pt x="1662" y="5357"/>
                  </a:lnTo>
                  <a:lnTo>
                    <a:pt x="1662" y="1969"/>
                  </a:lnTo>
                  <a:lnTo>
                    <a:pt x="19938" y="1969"/>
                  </a:lnTo>
                  <a:cubicBezTo>
                    <a:pt x="19938" y="1969"/>
                    <a:pt x="19938" y="5357"/>
                    <a:pt x="19938" y="5357"/>
                  </a:cubicBezTo>
                  <a:close/>
                  <a:moveTo>
                    <a:pt x="19938" y="19631"/>
                  </a:moveTo>
                  <a:lnTo>
                    <a:pt x="1662" y="19631"/>
                  </a:lnTo>
                  <a:lnTo>
                    <a:pt x="1662" y="7321"/>
                  </a:lnTo>
                  <a:lnTo>
                    <a:pt x="19938" y="7321"/>
                  </a:lnTo>
                  <a:cubicBezTo>
                    <a:pt x="19938" y="7321"/>
                    <a:pt x="19938" y="19631"/>
                    <a:pt x="19938" y="19631"/>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82" name="Google Shape;4582;p457"/>
            <p:cNvSpPr/>
            <p:nvPr/>
          </p:nvSpPr>
          <p:spPr>
            <a:xfrm>
              <a:off x="4467225" y="1042988"/>
              <a:ext cx="22500" cy="22500"/>
            </a:xfrm>
            <a:prstGeom prst="ellipse">
              <a:avLst/>
            </a:pr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583" name="Google Shape;4583;p457"/>
          <p:cNvSpPr/>
          <p:nvPr/>
        </p:nvSpPr>
        <p:spPr>
          <a:xfrm>
            <a:off x="3854511" y="4348552"/>
            <a:ext cx="134352" cy="170280"/>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84" name="Google Shape;4584;p457"/>
          <p:cNvSpPr/>
          <p:nvPr/>
        </p:nvSpPr>
        <p:spPr>
          <a:xfrm>
            <a:off x="3874197" y="3579896"/>
            <a:ext cx="184392" cy="171216"/>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85" name="Google Shape;4585;p457"/>
          <p:cNvSpPr txBox="1"/>
          <p:nvPr/>
        </p:nvSpPr>
        <p:spPr>
          <a:xfrm>
            <a:off x="2549103" y="3121057"/>
            <a:ext cx="885600" cy="389746"/>
          </a:xfrm>
          <a:prstGeom prst="rect">
            <a:avLst/>
          </a:prstGeom>
          <a:noFill/>
          <a:ln>
            <a:noFill/>
          </a:ln>
        </p:spPr>
        <p:txBody>
          <a:bodyPr spcFirstLastPara="1" wrap="square" lIns="121900" tIns="121900" rIns="121900" bIns="121900" anchor="t" anchorCtr="0">
            <a:spAutoFit/>
          </a:bodyPr>
          <a:lstStyle/>
          <a:p>
            <a:pPr algn="ctr"/>
            <a:r>
              <a:rPr lang="en" sz="933" b="1" i="1">
                <a:latin typeface="Inter"/>
                <a:ea typeface="Inter"/>
                <a:cs typeface="Inter"/>
                <a:sym typeface="Inter"/>
              </a:rPr>
              <a:t>WHAT</a:t>
            </a:r>
            <a:endParaRPr sz="933" b="1" i="1">
              <a:latin typeface="Inter"/>
              <a:ea typeface="Inter"/>
              <a:cs typeface="Inter"/>
              <a:sym typeface="Inter"/>
            </a:endParaRPr>
          </a:p>
        </p:txBody>
      </p:sp>
      <p:sp>
        <p:nvSpPr>
          <p:cNvPr id="4586" name="Google Shape;4586;p457"/>
          <p:cNvSpPr txBox="1"/>
          <p:nvPr/>
        </p:nvSpPr>
        <p:spPr>
          <a:xfrm>
            <a:off x="3911656" y="3121057"/>
            <a:ext cx="885600" cy="389746"/>
          </a:xfrm>
          <a:prstGeom prst="rect">
            <a:avLst/>
          </a:prstGeom>
          <a:noFill/>
          <a:ln>
            <a:noFill/>
          </a:ln>
        </p:spPr>
        <p:txBody>
          <a:bodyPr spcFirstLastPara="1" wrap="square" lIns="121900" tIns="121900" rIns="121900" bIns="121900" anchor="t" anchorCtr="0">
            <a:spAutoFit/>
          </a:bodyPr>
          <a:lstStyle/>
          <a:p>
            <a:pPr algn="ctr"/>
            <a:r>
              <a:rPr lang="en" sz="933" b="1" i="1">
                <a:latin typeface="Inter"/>
                <a:ea typeface="Inter"/>
                <a:cs typeface="Inter"/>
                <a:sym typeface="Inter"/>
              </a:rPr>
              <a:t>HOW</a:t>
            </a:r>
            <a:endParaRPr sz="933" b="1" i="1">
              <a:latin typeface="Inter"/>
              <a:ea typeface="Inter"/>
              <a:cs typeface="Inter"/>
              <a:sym typeface="Inter"/>
            </a:endParaRPr>
          </a:p>
        </p:txBody>
      </p:sp>
      <p:sp>
        <p:nvSpPr>
          <p:cNvPr id="4587" name="Google Shape;4587;p457"/>
          <p:cNvSpPr/>
          <p:nvPr/>
        </p:nvSpPr>
        <p:spPr>
          <a:xfrm>
            <a:off x="2284435" y="4097111"/>
            <a:ext cx="55600" cy="213600"/>
          </a:xfrm>
          <a:prstGeom prst="rect">
            <a:avLst/>
          </a:prstGeom>
          <a:solidFill>
            <a:srgbClr val="F8FBFB"/>
          </a:solidFill>
          <a:ln>
            <a:noFill/>
          </a:ln>
        </p:spPr>
        <p:txBody>
          <a:bodyPr spcFirstLastPara="1" wrap="square" lIns="121900" tIns="121900" rIns="121900" bIns="121900" anchor="ctr" anchorCtr="0">
            <a:noAutofit/>
          </a:bodyPr>
          <a:lstStyle/>
          <a:p>
            <a:endParaRPr sz="2400"/>
          </a:p>
        </p:txBody>
      </p:sp>
      <p:grpSp>
        <p:nvGrpSpPr>
          <p:cNvPr id="4588" name="Google Shape;4588;p457"/>
          <p:cNvGrpSpPr/>
          <p:nvPr/>
        </p:nvGrpSpPr>
        <p:grpSpPr>
          <a:xfrm>
            <a:off x="5561109" y="4495251"/>
            <a:ext cx="276464" cy="129792"/>
            <a:chOff x="2191654" y="3577721"/>
            <a:chExt cx="358051" cy="168096"/>
          </a:xfrm>
        </p:grpSpPr>
        <p:grpSp>
          <p:nvGrpSpPr>
            <p:cNvPr id="4589" name="Google Shape;4589;p457"/>
            <p:cNvGrpSpPr/>
            <p:nvPr/>
          </p:nvGrpSpPr>
          <p:grpSpPr>
            <a:xfrm>
              <a:off x="2465325" y="3577721"/>
              <a:ext cx="84380" cy="168096"/>
              <a:chOff x="4452462" y="1606192"/>
              <a:chExt cx="88756" cy="176832"/>
            </a:xfrm>
          </p:grpSpPr>
          <p:cxnSp>
            <p:nvCxnSpPr>
              <p:cNvPr id="4590" name="Google Shape;4590;p457"/>
              <p:cNvCxnSpPr/>
              <p:nvPr/>
            </p:nvCxnSpPr>
            <p:spPr>
              <a:xfrm>
                <a:off x="4453018" y="1606192"/>
                <a:ext cx="88200" cy="88200"/>
              </a:xfrm>
              <a:prstGeom prst="straightConnector1">
                <a:avLst/>
              </a:prstGeom>
              <a:noFill/>
              <a:ln w="9525" cap="flat" cmpd="sng">
                <a:solidFill>
                  <a:srgbClr val="B0291C"/>
                </a:solidFill>
                <a:prstDash val="solid"/>
                <a:round/>
                <a:headEnd type="none" w="med" len="med"/>
                <a:tailEnd type="none" w="med" len="med"/>
              </a:ln>
            </p:spPr>
          </p:cxnSp>
          <p:cxnSp>
            <p:nvCxnSpPr>
              <p:cNvPr id="4591" name="Google Shape;4591;p457"/>
              <p:cNvCxnSpPr/>
              <p:nvPr/>
            </p:nvCxnSpPr>
            <p:spPr>
              <a:xfrm rot="10800000" flipH="1">
                <a:off x="4452462" y="1694524"/>
                <a:ext cx="88500" cy="88500"/>
              </a:xfrm>
              <a:prstGeom prst="straightConnector1">
                <a:avLst/>
              </a:prstGeom>
              <a:noFill/>
              <a:ln w="9525" cap="flat" cmpd="sng">
                <a:solidFill>
                  <a:srgbClr val="B0291C"/>
                </a:solidFill>
                <a:prstDash val="solid"/>
                <a:round/>
                <a:headEnd type="none" w="med" len="med"/>
                <a:tailEnd type="none" w="med" len="med"/>
              </a:ln>
            </p:spPr>
          </p:cxnSp>
        </p:grpSp>
        <p:cxnSp>
          <p:nvCxnSpPr>
            <p:cNvPr id="4592" name="Google Shape;4592;p457"/>
            <p:cNvCxnSpPr/>
            <p:nvPr/>
          </p:nvCxnSpPr>
          <p:spPr>
            <a:xfrm rot="10800000">
              <a:off x="2191654" y="3658511"/>
              <a:ext cx="357600" cy="0"/>
            </a:xfrm>
            <a:prstGeom prst="straightConnector1">
              <a:avLst/>
            </a:prstGeom>
            <a:noFill/>
            <a:ln w="9525" cap="flat" cmpd="sng">
              <a:solidFill>
                <a:srgbClr val="B0291C"/>
              </a:solidFill>
              <a:prstDash val="solid"/>
              <a:round/>
              <a:headEnd type="none" w="med" len="med"/>
              <a:tailEnd type="none" w="med" len="med"/>
            </a:ln>
          </p:spPr>
        </p:cxnSp>
      </p:grpSp>
      <p:grpSp>
        <p:nvGrpSpPr>
          <p:cNvPr id="4593" name="Google Shape;4593;p457"/>
          <p:cNvGrpSpPr/>
          <p:nvPr/>
        </p:nvGrpSpPr>
        <p:grpSpPr>
          <a:xfrm>
            <a:off x="5882227" y="4413564"/>
            <a:ext cx="293200" cy="293200"/>
            <a:chOff x="4411670" y="3304785"/>
            <a:chExt cx="219900" cy="219900"/>
          </a:xfrm>
        </p:grpSpPr>
        <p:sp>
          <p:nvSpPr>
            <p:cNvPr id="4594" name="Google Shape;4594;p457"/>
            <p:cNvSpPr/>
            <p:nvPr/>
          </p:nvSpPr>
          <p:spPr>
            <a:xfrm>
              <a:off x="4411670" y="3304785"/>
              <a:ext cx="219900" cy="219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4595" name="Google Shape;4595;p457"/>
            <p:cNvGrpSpPr/>
            <p:nvPr/>
          </p:nvGrpSpPr>
          <p:grpSpPr>
            <a:xfrm>
              <a:off x="4442620" y="3335704"/>
              <a:ext cx="157999" cy="158063"/>
              <a:chOff x="1457483" y="2546337"/>
              <a:chExt cx="319772" cy="319772"/>
            </a:xfrm>
          </p:grpSpPr>
          <p:sp>
            <p:nvSpPr>
              <p:cNvPr id="4596" name="Google Shape;4596;p457"/>
              <p:cNvSpPr/>
              <p:nvPr/>
            </p:nvSpPr>
            <p:spPr>
              <a:xfrm>
                <a:off x="1534041" y="2617428"/>
                <a:ext cx="172584" cy="172638"/>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31620"/>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597" name="Google Shape;4597;p457"/>
              <p:cNvSpPr/>
              <p:nvPr/>
            </p:nvSpPr>
            <p:spPr>
              <a:xfrm>
                <a:off x="1457483" y="2546337"/>
                <a:ext cx="319772" cy="319772"/>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31620"/>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sp>
        <p:nvSpPr>
          <p:cNvPr id="4598" name="Google Shape;4598;p457"/>
          <p:cNvSpPr/>
          <p:nvPr/>
        </p:nvSpPr>
        <p:spPr>
          <a:xfrm>
            <a:off x="2284435" y="5190011"/>
            <a:ext cx="55600" cy="213600"/>
          </a:xfrm>
          <a:prstGeom prst="rect">
            <a:avLst/>
          </a:prstGeom>
          <a:solidFill>
            <a:srgbClr val="F8FBFB"/>
          </a:solidFill>
          <a:ln>
            <a:noFill/>
          </a:ln>
        </p:spPr>
        <p:txBody>
          <a:bodyPr spcFirstLastPara="1" wrap="square" lIns="121900" tIns="121900" rIns="121900" bIns="121900" anchor="ctr" anchorCtr="0">
            <a:noAutofit/>
          </a:bodyPr>
          <a:lstStyle/>
          <a:p>
            <a:endParaRPr sz="2400"/>
          </a:p>
        </p:txBody>
      </p:sp>
      <p:sp>
        <p:nvSpPr>
          <p:cNvPr id="4599" name="Google Shape;4599;p457"/>
          <p:cNvSpPr/>
          <p:nvPr/>
        </p:nvSpPr>
        <p:spPr>
          <a:xfrm>
            <a:off x="5302303" y="4075267"/>
            <a:ext cx="813200" cy="248800"/>
          </a:xfrm>
          <a:prstGeom prst="rect">
            <a:avLst/>
          </a:prstGeom>
          <a:solidFill>
            <a:srgbClr val="E2F5FA"/>
          </a:solidFill>
          <a:ln>
            <a:noFill/>
          </a:ln>
        </p:spPr>
        <p:txBody>
          <a:bodyPr spcFirstLastPara="1" wrap="square" lIns="121900" tIns="121900" rIns="121900" bIns="121900" anchor="ctr" anchorCtr="0">
            <a:noAutofit/>
          </a:bodyPr>
          <a:lstStyle/>
          <a:p>
            <a:endParaRPr sz="2400"/>
          </a:p>
        </p:txBody>
      </p:sp>
      <p:grpSp>
        <p:nvGrpSpPr>
          <p:cNvPr id="4600" name="Google Shape;4600;p457"/>
          <p:cNvGrpSpPr/>
          <p:nvPr/>
        </p:nvGrpSpPr>
        <p:grpSpPr>
          <a:xfrm>
            <a:off x="5401987" y="4134165"/>
            <a:ext cx="707492" cy="131697"/>
            <a:chOff x="1646678" y="3577721"/>
            <a:chExt cx="903028" cy="168096"/>
          </a:xfrm>
        </p:grpSpPr>
        <p:grpSp>
          <p:nvGrpSpPr>
            <p:cNvPr id="4601" name="Google Shape;4601;p457"/>
            <p:cNvGrpSpPr/>
            <p:nvPr/>
          </p:nvGrpSpPr>
          <p:grpSpPr>
            <a:xfrm>
              <a:off x="2465325" y="3577721"/>
              <a:ext cx="84380" cy="168096"/>
              <a:chOff x="4452462" y="1606192"/>
              <a:chExt cx="88756" cy="176832"/>
            </a:xfrm>
          </p:grpSpPr>
          <p:cxnSp>
            <p:nvCxnSpPr>
              <p:cNvPr id="4602" name="Google Shape;4602;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03" name="Google Shape;4603;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604" name="Google Shape;4604;p457"/>
            <p:cNvCxnSpPr/>
            <p:nvPr/>
          </p:nvCxnSpPr>
          <p:spPr>
            <a:xfrm rot="10800000">
              <a:off x="1646678" y="3663464"/>
              <a:ext cx="891000" cy="0"/>
            </a:xfrm>
            <a:prstGeom prst="straightConnector1">
              <a:avLst/>
            </a:prstGeom>
            <a:noFill/>
            <a:ln w="9525" cap="flat" cmpd="sng">
              <a:solidFill>
                <a:srgbClr val="0055DC"/>
              </a:solidFill>
              <a:prstDash val="solid"/>
              <a:round/>
              <a:headEnd type="none" w="med" len="med"/>
              <a:tailEnd type="none" w="med" len="med"/>
            </a:ln>
          </p:spPr>
        </p:cxnSp>
      </p:grpSp>
      <p:grpSp>
        <p:nvGrpSpPr>
          <p:cNvPr id="4605" name="Google Shape;4605;p457"/>
          <p:cNvGrpSpPr/>
          <p:nvPr/>
        </p:nvGrpSpPr>
        <p:grpSpPr>
          <a:xfrm>
            <a:off x="5103693" y="4050399"/>
            <a:ext cx="293107" cy="293071"/>
            <a:chOff x="5127213" y="2714113"/>
            <a:chExt cx="264600" cy="264600"/>
          </a:xfrm>
        </p:grpSpPr>
        <p:sp>
          <p:nvSpPr>
            <p:cNvPr id="4606" name="Google Shape;4606;p457"/>
            <p:cNvSpPr/>
            <p:nvPr/>
          </p:nvSpPr>
          <p:spPr>
            <a:xfrm>
              <a:off x="5127213" y="2714113"/>
              <a:ext cx="264600" cy="2646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grpSp>
          <p:nvGrpSpPr>
            <p:cNvPr id="4607" name="Google Shape;4607;p457"/>
            <p:cNvGrpSpPr/>
            <p:nvPr/>
          </p:nvGrpSpPr>
          <p:grpSpPr>
            <a:xfrm>
              <a:off x="5165093" y="2751993"/>
              <a:ext cx="188840" cy="188840"/>
              <a:chOff x="5619750" y="985838"/>
              <a:chExt cx="278483" cy="278483"/>
            </a:xfrm>
          </p:grpSpPr>
          <p:sp>
            <p:nvSpPr>
              <p:cNvPr id="4608" name="Google Shape;4608;p457"/>
              <p:cNvSpPr/>
              <p:nvPr/>
            </p:nvSpPr>
            <p:spPr>
              <a:xfrm>
                <a:off x="5619750" y="985838"/>
                <a:ext cx="278483" cy="278483"/>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57CF7D"/>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609" name="Google Shape;4609;p457"/>
              <p:cNvSpPr/>
              <p:nvPr/>
            </p:nvSpPr>
            <p:spPr>
              <a:xfrm>
                <a:off x="5681662" y="1066800"/>
                <a:ext cx="159192" cy="117882"/>
              </a:xfrm>
              <a:custGeom>
                <a:avLst/>
                <a:gdLst/>
                <a:ahLst/>
                <a:cxnLst/>
                <a:rect l="l" t="t" r="r" b="b"/>
                <a:pathLst>
                  <a:path w="21600" h="21600" extrusionOk="0">
                    <a:moveTo>
                      <a:pt x="7839" y="15967"/>
                    </a:moveTo>
                    <a:lnTo>
                      <a:pt x="2100" y="7871"/>
                    </a:lnTo>
                    <a:lnTo>
                      <a:pt x="0" y="10589"/>
                    </a:lnTo>
                    <a:lnTo>
                      <a:pt x="7803" y="21600"/>
                    </a:lnTo>
                    <a:lnTo>
                      <a:pt x="21600" y="2758"/>
                    </a:lnTo>
                    <a:lnTo>
                      <a:pt x="19537" y="0"/>
                    </a:lnTo>
                    <a:cubicBezTo>
                      <a:pt x="19537" y="0"/>
                      <a:pt x="7839" y="15967"/>
                      <a:pt x="7839" y="15967"/>
                    </a:cubicBezTo>
                    <a:close/>
                  </a:path>
                </a:pathLst>
              </a:custGeom>
              <a:solidFill>
                <a:srgbClr val="57CF7D"/>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grpSp>
      <p:grpSp>
        <p:nvGrpSpPr>
          <p:cNvPr id="4610" name="Google Shape;4610;p457"/>
          <p:cNvGrpSpPr/>
          <p:nvPr/>
        </p:nvGrpSpPr>
        <p:grpSpPr>
          <a:xfrm>
            <a:off x="5328057" y="4036238"/>
            <a:ext cx="788000" cy="68869"/>
            <a:chOff x="3605996" y="2954840"/>
            <a:chExt cx="591000" cy="51652"/>
          </a:xfrm>
        </p:grpSpPr>
        <p:grpSp>
          <p:nvGrpSpPr>
            <p:cNvPr id="4611" name="Google Shape;4611;p457"/>
            <p:cNvGrpSpPr/>
            <p:nvPr/>
          </p:nvGrpSpPr>
          <p:grpSpPr>
            <a:xfrm rot="10800000">
              <a:off x="3608872" y="2954840"/>
              <a:ext cx="25935" cy="51652"/>
              <a:chOff x="4452462" y="1606192"/>
              <a:chExt cx="88756" cy="176832"/>
            </a:xfrm>
          </p:grpSpPr>
          <p:cxnSp>
            <p:nvCxnSpPr>
              <p:cNvPr id="4612" name="Google Shape;4612;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13" name="Google Shape;4613;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614" name="Google Shape;4614;p457"/>
            <p:cNvCxnSpPr/>
            <p:nvPr/>
          </p:nvCxnSpPr>
          <p:spPr>
            <a:xfrm rot="10800000">
              <a:off x="3605996" y="2981788"/>
              <a:ext cx="591000" cy="0"/>
            </a:xfrm>
            <a:prstGeom prst="straightConnector1">
              <a:avLst/>
            </a:prstGeom>
            <a:noFill/>
            <a:ln w="9525" cap="flat" cmpd="sng">
              <a:solidFill>
                <a:srgbClr val="0055DC"/>
              </a:solidFill>
              <a:prstDash val="lgDash"/>
              <a:round/>
              <a:headEnd type="none" w="med" len="med"/>
              <a:tailEnd type="none" w="med" len="med"/>
            </a:ln>
          </p:spPr>
        </p:cxnSp>
      </p:grpSp>
      <p:grpSp>
        <p:nvGrpSpPr>
          <p:cNvPr id="4615" name="Google Shape;4615;p457"/>
          <p:cNvGrpSpPr/>
          <p:nvPr/>
        </p:nvGrpSpPr>
        <p:grpSpPr>
          <a:xfrm>
            <a:off x="5327991" y="4288771"/>
            <a:ext cx="796400" cy="68869"/>
            <a:chOff x="3605946" y="3144240"/>
            <a:chExt cx="597300" cy="51652"/>
          </a:xfrm>
        </p:grpSpPr>
        <p:cxnSp>
          <p:nvCxnSpPr>
            <p:cNvPr id="4616" name="Google Shape;4616;p457"/>
            <p:cNvCxnSpPr/>
            <p:nvPr/>
          </p:nvCxnSpPr>
          <p:spPr>
            <a:xfrm rot="10800000">
              <a:off x="3605946" y="3170313"/>
              <a:ext cx="597300" cy="0"/>
            </a:xfrm>
            <a:prstGeom prst="straightConnector1">
              <a:avLst/>
            </a:prstGeom>
            <a:noFill/>
            <a:ln w="9525" cap="flat" cmpd="sng">
              <a:solidFill>
                <a:srgbClr val="0055DC"/>
              </a:solidFill>
              <a:prstDash val="lgDash"/>
              <a:round/>
              <a:headEnd type="none" w="med" len="med"/>
              <a:tailEnd type="none" w="med" len="med"/>
            </a:ln>
          </p:spPr>
        </p:cxnSp>
        <p:grpSp>
          <p:nvGrpSpPr>
            <p:cNvPr id="4617" name="Google Shape;4617;p457"/>
            <p:cNvGrpSpPr/>
            <p:nvPr/>
          </p:nvGrpSpPr>
          <p:grpSpPr>
            <a:xfrm rot="10800000">
              <a:off x="3608872" y="3144240"/>
              <a:ext cx="25935" cy="51652"/>
              <a:chOff x="4452462" y="1606192"/>
              <a:chExt cx="88756" cy="176832"/>
            </a:xfrm>
          </p:grpSpPr>
          <p:cxnSp>
            <p:nvCxnSpPr>
              <p:cNvPr id="4618" name="Google Shape;4618;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19" name="Google Shape;4619;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grpSp>
      <p:grpSp>
        <p:nvGrpSpPr>
          <p:cNvPr id="4620" name="Google Shape;4620;p457"/>
          <p:cNvGrpSpPr/>
          <p:nvPr/>
        </p:nvGrpSpPr>
        <p:grpSpPr>
          <a:xfrm>
            <a:off x="1732227" y="4082089"/>
            <a:ext cx="607759" cy="251967"/>
            <a:chOff x="-2913842" y="4545138"/>
            <a:chExt cx="1052700" cy="188975"/>
          </a:xfrm>
        </p:grpSpPr>
        <p:sp>
          <p:nvSpPr>
            <p:cNvPr id="4621" name="Google Shape;4621;p457"/>
            <p:cNvSpPr/>
            <p:nvPr/>
          </p:nvSpPr>
          <p:spPr>
            <a:xfrm>
              <a:off x="-2913842" y="4545138"/>
              <a:ext cx="1052700" cy="186600"/>
            </a:xfrm>
            <a:prstGeom prst="rect">
              <a:avLst/>
            </a:prstGeom>
            <a:solidFill>
              <a:srgbClr val="E2F5FA"/>
            </a:solidFill>
            <a:ln>
              <a:noFill/>
            </a:ln>
          </p:spPr>
          <p:txBody>
            <a:bodyPr spcFirstLastPara="1" wrap="square" lIns="121900" tIns="121900" rIns="121900" bIns="121900" anchor="ctr" anchorCtr="0">
              <a:noAutofit/>
            </a:bodyPr>
            <a:lstStyle/>
            <a:p>
              <a:endParaRPr sz="2400"/>
            </a:p>
          </p:txBody>
        </p:sp>
        <p:cxnSp>
          <p:nvCxnSpPr>
            <p:cNvPr id="4622" name="Google Shape;4622;p457"/>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623" name="Google Shape;4623;p457"/>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624" name="Google Shape;4624;p457"/>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sp>
        <p:nvSpPr>
          <p:cNvPr id="4625" name="Google Shape;4625;p457"/>
          <p:cNvSpPr/>
          <p:nvPr/>
        </p:nvSpPr>
        <p:spPr>
          <a:xfrm>
            <a:off x="9072691" y="5298507"/>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Secure Web Gateway</a:t>
            </a:r>
            <a:endParaRPr sz="933">
              <a:solidFill>
                <a:srgbClr val="B7B7B7"/>
              </a:solidFill>
              <a:latin typeface="Inter SemiBold"/>
              <a:ea typeface="Inter SemiBold"/>
              <a:cs typeface="Inter SemiBold"/>
              <a:sym typeface="Inter SemiBold"/>
            </a:endParaRPr>
          </a:p>
        </p:txBody>
      </p:sp>
      <p:sp>
        <p:nvSpPr>
          <p:cNvPr id="4626" name="Google Shape;4626;p457"/>
          <p:cNvSpPr/>
          <p:nvPr/>
        </p:nvSpPr>
        <p:spPr>
          <a:xfrm>
            <a:off x="10806485" y="5298507"/>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WAN </a:t>
            </a:r>
            <a:br>
              <a:rPr lang="en" sz="933">
                <a:solidFill>
                  <a:srgbClr val="B7B7B7"/>
                </a:solidFill>
                <a:latin typeface="Inter SemiBold"/>
                <a:ea typeface="Inter SemiBold"/>
                <a:cs typeface="Inter SemiBold"/>
                <a:sym typeface="Inter SemiBold"/>
              </a:rPr>
            </a:br>
            <a:r>
              <a:rPr lang="en" sz="933">
                <a:solidFill>
                  <a:srgbClr val="B7B7B7"/>
                </a:solidFill>
                <a:latin typeface="Inter SemiBold"/>
                <a:ea typeface="Inter SemiBold"/>
                <a:cs typeface="Inter SemiBold"/>
                <a:sym typeface="Inter SemiBold"/>
              </a:rPr>
              <a:t>as a Service</a:t>
            </a:r>
            <a:endParaRPr sz="933">
              <a:solidFill>
                <a:srgbClr val="B7B7B7"/>
              </a:solidFill>
              <a:latin typeface="Inter SemiBold"/>
              <a:ea typeface="Inter SemiBold"/>
              <a:cs typeface="Inter SemiBold"/>
              <a:sym typeface="Inter SemiBold"/>
            </a:endParaRPr>
          </a:p>
        </p:txBody>
      </p:sp>
      <p:grpSp>
        <p:nvGrpSpPr>
          <p:cNvPr id="4627" name="Google Shape;4627;p457"/>
          <p:cNvGrpSpPr/>
          <p:nvPr/>
        </p:nvGrpSpPr>
        <p:grpSpPr>
          <a:xfrm>
            <a:off x="8208148" y="5298759"/>
            <a:ext cx="800119" cy="503530"/>
            <a:chOff x="1106108" y="1891850"/>
            <a:chExt cx="1336500" cy="840900"/>
          </a:xfrm>
        </p:grpSpPr>
        <p:sp>
          <p:nvSpPr>
            <p:cNvPr id="4628" name="Google Shape;4628;p457"/>
            <p:cNvSpPr/>
            <p:nvPr/>
          </p:nvSpPr>
          <p:spPr>
            <a:xfrm>
              <a:off x="1106108" y="1891850"/>
              <a:ext cx="1336500" cy="8409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endParaRPr sz="933">
                <a:latin typeface="Inter SemiBold"/>
                <a:ea typeface="Inter SemiBold"/>
                <a:cs typeface="Inter SemiBold"/>
                <a:sym typeface="Inter SemiBold"/>
              </a:endParaRPr>
            </a:p>
          </p:txBody>
        </p:sp>
        <p:sp>
          <p:nvSpPr>
            <p:cNvPr id="4629" name="Google Shape;4629;p457"/>
            <p:cNvSpPr txBox="1"/>
            <p:nvPr/>
          </p:nvSpPr>
          <p:spPr>
            <a:xfrm>
              <a:off x="1186801" y="1951199"/>
              <a:ext cx="1175098" cy="719265"/>
            </a:xfrm>
            <a:prstGeom prst="rect">
              <a:avLst/>
            </a:prstGeom>
            <a:noFill/>
            <a:ln>
              <a:noFill/>
            </a:ln>
          </p:spPr>
          <p:txBody>
            <a:bodyPr spcFirstLastPara="1" wrap="square" lIns="0" tIns="0" rIns="0" bIns="0" anchor="t" anchorCtr="0">
              <a:spAutoFit/>
            </a:bodyPr>
            <a:lstStyle/>
            <a:p>
              <a:pPr algn="ctr"/>
              <a:r>
                <a:rPr lang="en" sz="933">
                  <a:latin typeface="Inter SemiBold"/>
                  <a:ea typeface="Inter SemiBold"/>
                  <a:cs typeface="Inter SemiBold"/>
                  <a:sym typeface="Inter SemiBold"/>
                </a:rPr>
                <a:t>Zero Trust Network Access</a:t>
              </a:r>
              <a:endParaRPr sz="933">
                <a:latin typeface="Inter SemiBold"/>
                <a:ea typeface="Inter SemiBold"/>
                <a:cs typeface="Inter SemiBold"/>
                <a:sym typeface="Inter SemiBold"/>
              </a:endParaRPr>
            </a:p>
          </p:txBody>
        </p:sp>
      </p:grpSp>
      <p:sp>
        <p:nvSpPr>
          <p:cNvPr id="4630" name="Google Shape;4630;p457"/>
          <p:cNvSpPr/>
          <p:nvPr/>
        </p:nvSpPr>
        <p:spPr>
          <a:xfrm>
            <a:off x="9941931" y="5297994"/>
            <a:ext cx="800000" cy="503600"/>
          </a:xfrm>
          <a:prstGeom prst="hexagon">
            <a:avLst>
              <a:gd name="adj" fmla="val 20216"/>
              <a:gd name="vf" fmla="val 115470"/>
            </a:avLst>
          </a:prstGeom>
          <a:solidFill>
            <a:schemeClr val="accent4"/>
          </a:solidFill>
          <a:ln w="9525" cap="flat" cmpd="sng">
            <a:solidFill>
              <a:schemeClr val="accent2"/>
            </a:solidFill>
            <a:prstDash val="dot"/>
            <a:round/>
            <a:headEnd type="none" w="sm" len="sm"/>
            <a:tailEnd type="none" w="sm" len="sm"/>
          </a:ln>
        </p:spPr>
        <p:txBody>
          <a:bodyPr spcFirstLastPara="1" wrap="square" lIns="0" tIns="0" rIns="0" bIns="0" anchor="ctr" anchorCtr="0">
            <a:noAutofit/>
          </a:bodyPr>
          <a:lstStyle/>
          <a:p>
            <a:pPr algn="ctr"/>
            <a:r>
              <a:rPr lang="en" sz="933">
                <a:solidFill>
                  <a:schemeClr val="dk1"/>
                </a:solidFill>
                <a:latin typeface="Inter SemiBold"/>
                <a:ea typeface="Inter SemiBold"/>
                <a:cs typeface="Inter SemiBold"/>
                <a:sym typeface="Inter SemiBold"/>
              </a:rPr>
              <a:t>Firewall as a Service</a:t>
            </a:r>
            <a:endParaRPr sz="933">
              <a:solidFill>
                <a:schemeClr val="dk1"/>
              </a:solidFill>
              <a:latin typeface="Inter SemiBold"/>
              <a:ea typeface="Inter SemiBold"/>
              <a:cs typeface="Inter SemiBold"/>
              <a:sym typeface="Inter SemiBold"/>
            </a:endParaRPr>
          </a:p>
        </p:txBody>
      </p:sp>
      <p:pic>
        <p:nvPicPr>
          <p:cNvPr id="120" name="Google Shape;2256;p474">
            <a:extLst>
              <a:ext uri="{FF2B5EF4-FFF2-40B4-BE49-F238E27FC236}">
                <a16:creationId xmlns:a16="http://schemas.microsoft.com/office/drawing/2014/main" id="{F61661F4-C217-473A-884B-DBF8728C7EF3}"/>
              </a:ext>
            </a:extLst>
          </p:cNvPr>
          <p:cNvPicPr preferRelativeResize="0"/>
          <p:nvPr/>
        </p:nvPicPr>
        <p:blipFill>
          <a:blip r:embed="rId4">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4"/>
        <p:cNvGrpSpPr/>
        <p:nvPr/>
      </p:nvGrpSpPr>
      <p:grpSpPr>
        <a:xfrm>
          <a:off x="0" y="0"/>
          <a:ext cx="0" cy="0"/>
          <a:chOff x="0" y="0"/>
          <a:chExt cx="0" cy="0"/>
        </a:xfrm>
      </p:grpSpPr>
      <p:sp>
        <p:nvSpPr>
          <p:cNvPr id="121" name="Google Shape;4379;p455">
            <a:extLst>
              <a:ext uri="{FF2B5EF4-FFF2-40B4-BE49-F238E27FC236}">
                <a16:creationId xmlns:a16="http://schemas.microsoft.com/office/drawing/2014/main" id="{E8235145-2E1A-41DB-AAA8-2345A4CE61FC}"/>
              </a:ext>
            </a:extLst>
          </p:cNvPr>
          <p:cNvSpPr txBox="1"/>
          <p:nvPr/>
        </p:nvSpPr>
        <p:spPr>
          <a:xfrm>
            <a:off x="7877103" y="1620838"/>
            <a:ext cx="4159104" cy="4709533"/>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4635" name="Google Shape;4635;p458"/>
          <p:cNvSpPr/>
          <p:nvPr/>
        </p:nvSpPr>
        <p:spPr>
          <a:xfrm>
            <a:off x="8116367" y="5159231"/>
            <a:ext cx="3584400" cy="91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36" name="Google Shape;4636;p458"/>
          <p:cNvSpPr txBox="1"/>
          <p:nvPr/>
        </p:nvSpPr>
        <p:spPr>
          <a:xfrm>
            <a:off x="8769561" y="5835929"/>
            <a:ext cx="2278000" cy="143565"/>
          </a:xfrm>
          <a:prstGeom prst="rect">
            <a:avLst/>
          </a:prstGeom>
          <a:noFill/>
          <a:ln>
            <a:noFill/>
          </a:ln>
        </p:spPr>
        <p:txBody>
          <a:bodyPr spcFirstLastPara="1" wrap="square" lIns="0" tIns="0" rIns="0" bIns="0" anchor="t" anchorCtr="0">
            <a:spAutoFit/>
          </a:bodyPr>
          <a:lstStyle/>
          <a:p>
            <a:pPr algn="ctr"/>
            <a:r>
              <a:rPr lang="en" sz="933">
                <a:solidFill>
                  <a:schemeClr val="dk1"/>
                </a:solidFill>
                <a:latin typeface="Inter SemiBold"/>
                <a:ea typeface="Inter SemiBold"/>
                <a:cs typeface="Inter SemiBold"/>
                <a:sym typeface="Inter SemiBold"/>
              </a:rPr>
              <a:t>Browser Isolation</a:t>
            </a:r>
            <a:r>
              <a:rPr lang="en" sz="933">
                <a:solidFill>
                  <a:srgbClr val="B7B7B7"/>
                </a:solidFill>
                <a:latin typeface="Inter SemiBold"/>
                <a:ea typeface="Inter SemiBold"/>
                <a:cs typeface="Inter SemiBold"/>
                <a:sym typeface="Inter SemiBold"/>
              </a:rPr>
              <a:t>  |  DDoS Protection</a:t>
            </a:r>
            <a:endParaRPr sz="933">
              <a:solidFill>
                <a:srgbClr val="B7B7B7"/>
              </a:solidFill>
              <a:latin typeface="Inter SemiBold"/>
              <a:ea typeface="Inter SemiBold"/>
              <a:cs typeface="Inter SemiBold"/>
              <a:sym typeface="Inter SemiBold"/>
            </a:endParaRPr>
          </a:p>
        </p:txBody>
      </p:sp>
      <p:sp>
        <p:nvSpPr>
          <p:cNvPr id="4637" name="Google Shape;4637;p458"/>
          <p:cNvSpPr txBox="1">
            <a:spLocks noGrp="1"/>
          </p:cNvSpPr>
          <p:nvPr>
            <p:ph type="body" idx="4294967295"/>
          </p:nvPr>
        </p:nvSpPr>
        <p:spPr>
          <a:xfrm>
            <a:off x="8212321" y="1709356"/>
            <a:ext cx="3455987" cy="3443287"/>
          </a:xfrm>
          <a:prstGeom prst="rect">
            <a:avLst/>
          </a:prstGeom>
        </p:spPr>
        <p:txBody>
          <a:bodyPr spcFirstLastPara="1" vert="horz" wrap="square" lIns="0" tIns="0" rIns="0" bIns="0" rtlCol="0" anchor="t" anchorCtr="0">
            <a:noAutofit/>
          </a:bodyPr>
          <a:lstStyle/>
          <a:p>
            <a:pPr marL="0" indent="0">
              <a:buNone/>
            </a:pPr>
            <a:r>
              <a:rPr lang="en" sz="1100" dirty="0">
                <a:solidFill>
                  <a:srgbClr val="999999"/>
                </a:solidFill>
                <a:latin typeface="Inter"/>
                <a:ea typeface="Inter"/>
                <a:cs typeface="Inter"/>
                <a:sym typeface="Inter"/>
              </a:rPr>
              <a:t>[ease of use]</a:t>
            </a:r>
            <a:br>
              <a:rPr lang="en" sz="1100" dirty="0">
                <a:solidFill>
                  <a:srgbClr val="999999"/>
                </a:solidFill>
                <a:latin typeface="Inter"/>
                <a:ea typeface="Inter"/>
                <a:cs typeface="Inter"/>
                <a:sym typeface="Inter"/>
              </a:rPr>
            </a:br>
            <a:r>
              <a:rPr lang="en" sz="2000" dirty="0">
                <a:latin typeface="Inter SemiBold"/>
                <a:ea typeface="Inter SemiBold"/>
                <a:cs typeface="Inter SemiBold"/>
                <a:sym typeface="Inter SemiBold"/>
              </a:rPr>
              <a:t>Simplify Internet security </a:t>
            </a:r>
            <a:br>
              <a:rPr lang="en" sz="2000" dirty="0">
                <a:latin typeface="Inter SemiBold"/>
                <a:ea typeface="Inter SemiBold"/>
                <a:cs typeface="Inter SemiBold"/>
                <a:sym typeface="Inter SemiBold"/>
              </a:rPr>
            </a:br>
            <a:r>
              <a:rPr lang="en" sz="2000" dirty="0">
                <a:latin typeface="Inter SemiBold"/>
                <a:ea typeface="Inter SemiBold"/>
                <a:cs typeface="Inter SemiBold"/>
                <a:sym typeface="Inter SemiBold"/>
              </a:rPr>
              <a:t>and compliance</a:t>
            </a:r>
            <a:endParaRPr sz="2000" dirty="0"/>
          </a:p>
          <a:p>
            <a:pPr marL="0" indent="0">
              <a:spcBef>
                <a:spcPts val="1333"/>
              </a:spcBef>
              <a:buNone/>
            </a:pPr>
            <a:r>
              <a:rPr lang="en" sz="1100" dirty="0">
                <a:solidFill>
                  <a:srgbClr val="999999"/>
                </a:solidFill>
                <a:latin typeface="Inter"/>
                <a:ea typeface="Inter"/>
                <a:cs typeface="Inter"/>
                <a:sym typeface="Inter"/>
              </a:rPr>
              <a:t>[cost-efficient innovation]</a:t>
            </a:r>
            <a:br>
              <a:rPr lang="en" sz="1100" dirty="0">
                <a:solidFill>
                  <a:srgbClr val="999999"/>
                </a:solidFill>
                <a:latin typeface="Inter"/>
                <a:ea typeface="Inter"/>
                <a:cs typeface="Inter"/>
                <a:sym typeface="Inter"/>
              </a:rPr>
            </a:br>
            <a:r>
              <a:rPr lang="en" sz="2000" dirty="0">
                <a:solidFill>
                  <a:schemeClr val="accent2"/>
                </a:solidFill>
                <a:latin typeface="Inter SemiBold"/>
                <a:sym typeface="Inter SemiBold"/>
              </a:rPr>
              <a:t>Stop known and unknown threats</a:t>
            </a:r>
            <a:r>
              <a:rPr lang="en" sz="2000" dirty="0">
                <a:latin typeface="Inter SemiBold"/>
                <a:ea typeface="Inter SemiBold"/>
                <a:cs typeface="Inter SemiBold"/>
                <a:sym typeface="Inter SemiBold"/>
              </a:rPr>
              <a:t> over any port and protocol </a:t>
            </a:r>
            <a:endParaRPr sz="2000" dirty="0">
              <a:latin typeface="Inter SemiBold"/>
              <a:ea typeface="Inter SemiBold"/>
              <a:cs typeface="Inter SemiBold"/>
              <a:sym typeface="Inter SemiBold"/>
            </a:endParaRPr>
          </a:p>
          <a:p>
            <a:pPr marL="0" indent="0">
              <a:spcBef>
                <a:spcPts val="1333"/>
              </a:spcBef>
              <a:buNone/>
            </a:pPr>
            <a:r>
              <a:rPr lang="en" sz="1100" dirty="0">
                <a:solidFill>
                  <a:srgbClr val="999999"/>
                </a:solidFill>
                <a:latin typeface="Inter"/>
                <a:ea typeface="Inter"/>
                <a:cs typeface="Inter"/>
                <a:sym typeface="Inter"/>
              </a:rPr>
              <a:t>[network speed &amp; scale]</a:t>
            </a:r>
            <a:br>
              <a:rPr lang="en" sz="1100" dirty="0">
                <a:solidFill>
                  <a:srgbClr val="999999"/>
                </a:solidFill>
                <a:latin typeface="Inter"/>
                <a:ea typeface="Inter"/>
                <a:cs typeface="Inter"/>
                <a:sym typeface="Inter"/>
              </a:rPr>
            </a:br>
            <a:r>
              <a:rPr lang="en" sz="2000" dirty="0">
                <a:solidFill>
                  <a:schemeClr val="accent2"/>
                </a:solidFill>
                <a:latin typeface="Inter SemiBold"/>
                <a:sym typeface="Inter SemiBold"/>
              </a:rPr>
              <a:t>Built on top of 1.1.1.1</a:t>
            </a:r>
            <a:r>
              <a:rPr lang="en" sz="2000" dirty="0">
                <a:latin typeface="Inter SemiBold"/>
                <a:ea typeface="Inter SemiBold"/>
                <a:cs typeface="Inter SemiBold"/>
                <a:sym typeface="Inter SemiBold"/>
              </a:rPr>
              <a:t>, the fastest public DNS resolver in the world</a:t>
            </a:r>
            <a:endParaRPr sz="2000" dirty="0">
              <a:latin typeface="Inter SemiBold"/>
              <a:ea typeface="Inter SemiBold"/>
              <a:cs typeface="Inter SemiBold"/>
              <a:sym typeface="Inter SemiBold"/>
            </a:endParaRPr>
          </a:p>
          <a:p>
            <a:pPr marL="0" indent="0">
              <a:buNone/>
            </a:pPr>
            <a:endParaRPr sz="2000" dirty="0"/>
          </a:p>
          <a:p>
            <a:pPr marL="0" indent="0">
              <a:buNone/>
            </a:pPr>
            <a:endParaRPr sz="2000" dirty="0"/>
          </a:p>
        </p:txBody>
      </p:sp>
      <p:sp>
        <p:nvSpPr>
          <p:cNvPr id="4638" name="Google Shape;4638;p458"/>
          <p:cNvSpPr txBox="1">
            <a:spLocks noGrp="1"/>
          </p:cNvSpPr>
          <p:nvPr>
            <p:ph type="body" idx="4294967295"/>
          </p:nvPr>
        </p:nvSpPr>
        <p:spPr>
          <a:xfrm>
            <a:off x="390292" y="266387"/>
            <a:ext cx="5618163" cy="317500"/>
          </a:xfrm>
          <a:prstGeom prst="rect">
            <a:avLst/>
          </a:prstGeom>
        </p:spPr>
        <p:txBody>
          <a:bodyPr spcFirstLastPara="1" vert="horz" wrap="square" lIns="0" tIns="0" rIns="0" bIns="0" rtlCol="0" anchor="b" anchorCtr="0">
            <a:noAutofit/>
          </a:bodyPr>
          <a:lstStyle/>
          <a:p>
            <a:pPr marL="0" indent="0">
              <a:buNone/>
            </a:pPr>
            <a:r>
              <a:rPr lang="en" dirty="0"/>
              <a:t>Cloudflare One: Zero Trust services</a:t>
            </a:r>
            <a:endParaRPr dirty="0"/>
          </a:p>
        </p:txBody>
      </p:sp>
      <p:sp>
        <p:nvSpPr>
          <p:cNvPr id="4639" name="Google Shape;4639;p458"/>
          <p:cNvSpPr txBox="1">
            <a:spLocks noGrp="1"/>
          </p:cNvSpPr>
          <p:nvPr>
            <p:ph type="title" idx="4294967295"/>
          </p:nvPr>
        </p:nvSpPr>
        <p:spPr>
          <a:xfrm>
            <a:off x="390292" y="844396"/>
            <a:ext cx="11553825" cy="476250"/>
          </a:xfrm>
          <a:prstGeom prst="rect">
            <a:avLst/>
          </a:prstGeom>
        </p:spPr>
        <p:txBody>
          <a:bodyPr spcFirstLastPara="1" vert="horz" wrap="square" lIns="0" tIns="0" rIns="0" bIns="0" rtlCol="0" anchor="t" anchorCtr="0">
            <a:noAutofit/>
          </a:bodyPr>
          <a:lstStyle/>
          <a:p>
            <a:r>
              <a:rPr lang="en" dirty="0"/>
              <a:t>Secure Web Gateway with Zero Trust Browsing</a:t>
            </a:r>
            <a:endParaRPr b="0" dirty="0">
              <a:latin typeface="Inter SemiBold"/>
              <a:ea typeface="Inter SemiBold"/>
              <a:cs typeface="Inter SemiBold"/>
              <a:sym typeface="Inter SemiBold"/>
            </a:endParaRPr>
          </a:p>
        </p:txBody>
      </p:sp>
      <p:sp>
        <p:nvSpPr>
          <p:cNvPr id="4640" name="Google Shape;4640;p458"/>
          <p:cNvSpPr/>
          <p:nvPr/>
        </p:nvSpPr>
        <p:spPr>
          <a:xfrm>
            <a:off x="625218" y="2311063"/>
            <a:ext cx="1071600" cy="2980400"/>
          </a:xfrm>
          <a:prstGeom prst="rect">
            <a:avLst/>
          </a:prstGeom>
          <a:solidFill>
            <a:srgbClr val="E2F5FA">
              <a:alpha val="49160"/>
            </a:srgbClr>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1" name="Google Shape;4641;p458"/>
          <p:cNvSpPr txBox="1"/>
          <p:nvPr/>
        </p:nvSpPr>
        <p:spPr>
          <a:xfrm>
            <a:off x="742036" y="2447329"/>
            <a:ext cx="813200" cy="451302"/>
          </a:xfrm>
          <a:prstGeom prst="rect">
            <a:avLst/>
          </a:prstGeom>
          <a:noFill/>
          <a:ln>
            <a:noFill/>
          </a:ln>
        </p:spPr>
        <p:txBody>
          <a:bodyPr spcFirstLastPara="1" wrap="square" lIns="121900" tIns="121900" rIns="121900" bIns="121900" anchor="t" anchorCtr="0">
            <a:spAutoFit/>
          </a:bodyPr>
          <a:lstStyle/>
          <a:p>
            <a:r>
              <a:rPr lang="en" sz="1333">
                <a:latin typeface="Inter"/>
                <a:ea typeface="Inter"/>
                <a:cs typeface="Inter"/>
                <a:sym typeface="Inter"/>
              </a:rPr>
              <a:t>User</a:t>
            </a:r>
            <a:endParaRPr sz="1333">
              <a:latin typeface="Inter"/>
              <a:ea typeface="Inter"/>
              <a:cs typeface="Inter"/>
              <a:sym typeface="Inter"/>
            </a:endParaRPr>
          </a:p>
        </p:txBody>
      </p:sp>
      <p:sp>
        <p:nvSpPr>
          <p:cNvPr id="4642" name="Google Shape;4642;p458"/>
          <p:cNvSpPr/>
          <p:nvPr/>
        </p:nvSpPr>
        <p:spPr>
          <a:xfrm>
            <a:off x="750196" y="3007429"/>
            <a:ext cx="8132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6633"/>
              </a:solidFill>
            </a:endParaRPr>
          </a:p>
        </p:txBody>
      </p:sp>
      <p:sp>
        <p:nvSpPr>
          <p:cNvPr id="4643" name="Google Shape;4643;p458"/>
          <p:cNvSpPr/>
          <p:nvPr/>
        </p:nvSpPr>
        <p:spPr>
          <a:xfrm>
            <a:off x="750196" y="4125896"/>
            <a:ext cx="8132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44" name="Google Shape;4644;p458"/>
          <p:cNvSpPr txBox="1"/>
          <p:nvPr/>
        </p:nvSpPr>
        <p:spPr>
          <a:xfrm>
            <a:off x="759804" y="4562163"/>
            <a:ext cx="802400" cy="533311"/>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Router in Office</a:t>
            </a:r>
            <a:endParaRPr sz="933">
              <a:latin typeface="Inter SemiBold"/>
              <a:ea typeface="Inter SemiBold"/>
              <a:cs typeface="Inter SemiBold"/>
              <a:sym typeface="Inter SemiBold"/>
            </a:endParaRPr>
          </a:p>
        </p:txBody>
      </p:sp>
      <p:sp>
        <p:nvSpPr>
          <p:cNvPr id="4645" name="Google Shape;4645;p458"/>
          <p:cNvSpPr txBox="1"/>
          <p:nvPr/>
        </p:nvSpPr>
        <p:spPr>
          <a:xfrm>
            <a:off x="759834" y="3446197"/>
            <a:ext cx="802400" cy="533311"/>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Client on </a:t>
            </a:r>
            <a:br>
              <a:rPr lang="en" sz="933">
                <a:latin typeface="Inter SemiBold"/>
                <a:ea typeface="Inter SemiBold"/>
                <a:cs typeface="Inter SemiBold"/>
                <a:sym typeface="Inter SemiBold"/>
              </a:rPr>
            </a:br>
            <a:r>
              <a:rPr lang="en" sz="933">
                <a:latin typeface="Inter SemiBold"/>
                <a:ea typeface="Inter SemiBold"/>
                <a:cs typeface="Inter SemiBold"/>
                <a:sym typeface="Inter SemiBold"/>
              </a:rPr>
              <a:t>Device</a:t>
            </a:r>
            <a:endParaRPr sz="933">
              <a:latin typeface="Inter SemiBold"/>
              <a:ea typeface="Inter SemiBold"/>
              <a:cs typeface="Inter SemiBold"/>
              <a:sym typeface="Inter SemiBold"/>
            </a:endParaRPr>
          </a:p>
        </p:txBody>
      </p:sp>
      <p:sp>
        <p:nvSpPr>
          <p:cNvPr id="4646" name="Google Shape;4646;p458"/>
          <p:cNvSpPr/>
          <p:nvPr/>
        </p:nvSpPr>
        <p:spPr>
          <a:xfrm>
            <a:off x="2649034" y="1586729"/>
            <a:ext cx="2853200" cy="42492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222222"/>
              </a:solidFill>
            </a:endParaRPr>
          </a:p>
        </p:txBody>
      </p:sp>
      <p:sp>
        <p:nvSpPr>
          <p:cNvPr id="4647" name="Google Shape;4647;p458"/>
          <p:cNvSpPr/>
          <p:nvPr/>
        </p:nvSpPr>
        <p:spPr>
          <a:xfrm>
            <a:off x="2835034" y="2528296"/>
            <a:ext cx="1236000" cy="3143200"/>
          </a:xfrm>
          <a:prstGeom prst="rect">
            <a:avLst/>
          </a:prstGeom>
          <a:solidFill>
            <a:srgbClr val="C5EBF5"/>
          </a:solidFill>
          <a:ln>
            <a:noFill/>
          </a:ln>
        </p:spPr>
        <p:txBody>
          <a:bodyPr spcFirstLastPara="1" wrap="square" lIns="121900" tIns="121900" rIns="121900" bIns="121900" anchor="ctr" anchorCtr="0">
            <a:noAutofit/>
          </a:bodyPr>
          <a:lstStyle/>
          <a:p>
            <a:pPr algn="ctr"/>
            <a:endParaRPr sz="1067">
              <a:latin typeface="Inter SemiBold"/>
              <a:ea typeface="Inter SemiBold"/>
              <a:cs typeface="Inter SemiBold"/>
              <a:sym typeface="Inter SemiBold"/>
            </a:endParaRPr>
          </a:p>
        </p:txBody>
      </p:sp>
      <p:sp>
        <p:nvSpPr>
          <p:cNvPr id="4648" name="Google Shape;4648;p458"/>
          <p:cNvSpPr txBox="1"/>
          <p:nvPr/>
        </p:nvSpPr>
        <p:spPr>
          <a:xfrm>
            <a:off x="1802467" y="2965963"/>
            <a:ext cx="918400" cy="342800"/>
          </a:xfrm>
          <a:prstGeom prst="rect">
            <a:avLst/>
          </a:prstGeom>
          <a:noFill/>
          <a:ln>
            <a:noFill/>
          </a:ln>
        </p:spPr>
        <p:txBody>
          <a:bodyPr spcFirstLastPara="1" wrap="square" lIns="0" tIns="0" rIns="0" bIns="0" anchor="ctr" anchorCtr="0">
            <a:noAutofit/>
          </a:bodyPr>
          <a:lstStyle/>
          <a:p>
            <a:r>
              <a:rPr lang="en" sz="933">
                <a:latin typeface="Inter"/>
                <a:ea typeface="Inter"/>
                <a:cs typeface="Inter"/>
                <a:sym typeface="Inter"/>
              </a:rPr>
              <a:t>Wireguard tunnel </a:t>
            </a:r>
            <a:br>
              <a:rPr lang="en" sz="933">
                <a:latin typeface="Inter"/>
                <a:ea typeface="Inter"/>
                <a:cs typeface="Inter"/>
                <a:sym typeface="Inter"/>
              </a:rPr>
            </a:br>
            <a:r>
              <a:rPr lang="en" sz="933" i="1">
                <a:solidFill>
                  <a:srgbClr val="FF6633"/>
                </a:solidFill>
                <a:latin typeface="Inter"/>
                <a:ea typeface="Inter"/>
                <a:cs typeface="Inter"/>
                <a:sym typeface="Inter"/>
              </a:rPr>
              <a:t>or</a:t>
            </a:r>
            <a:r>
              <a:rPr lang="en" sz="933">
                <a:latin typeface="Inter"/>
                <a:ea typeface="Inter"/>
                <a:cs typeface="Inter"/>
                <a:sym typeface="Inter"/>
              </a:rPr>
              <a:t> DoH</a:t>
            </a:r>
            <a:endParaRPr sz="933">
              <a:latin typeface="Inter"/>
              <a:ea typeface="Inter"/>
              <a:cs typeface="Inter"/>
              <a:sym typeface="Inter"/>
            </a:endParaRPr>
          </a:p>
        </p:txBody>
      </p:sp>
      <p:sp>
        <p:nvSpPr>
          <p:cNvPr id="4649" name="Google Shape;4649;p458"/>
          <p:cNvSpPr txBox="1"/>
          <p:nvPr/>
        </p:nvSpPr>
        <p:spPr>
          <a:xfrm>
            <a:off x="2830632" y="2083088"/>
            <a:ext cx="1938800" cy="268400"/>
          </a:xfrm>
          <a:prstGeom prst="rect">
            <a:avLst/>
          </a:prstGeom>
          <a:noFill/>
          <a:ln>
            <a:noFill/>
          </a:ln>
        </p:spPr>
        <p:txBody>
          <a:bodyPr spcFirstLastPara="1" wrap="square" lIns="0" tIns="0" rIns="0" bIns="0" anchor="ctr" anchorCtr="0">
            <a:noAutofit/>
          </a:bodyPr>
          <a:lstStyle/>
          <a:p>
            <a:r>
              <a:rPr lang="en" sz="1067">
                <a:latin typeface="Inter"/>
                <a:ea typeface="Inter"/>
                <a:cs typeface="Inter"/>
                <a:sym typeface="Inter"/>
              </a:rPr>
              <a:t>Identity-based policy engine</a:t>
            </a:r>
            <a:endParaRPr sz="1067">
              <a:latin typeface="Inter"/>
              <a:ea typeface="Inter"/>
              <a:cs typeface="Inter"/>
              <a:sym typeface="Inter"/>
            </a:endParaRPr>
          </a:p>
        </p:txBody>
      </p:sp>
      <p:pic>
        <p:nvPicPr>
          <p:cNvPr id="4650" name="Google Shape;4650;p458"/>
          <p:cNvPicPr preferRelativeResize="0"/>
          <p:nvPr/>
        </p:nvPicPr>
        <p:blipFill>
          <a:blip r:embed="rId3">
            <a:alphaModFix/>
          </a:blip>
          <a:stretch>
            <a:fillRect/>
          </a:stretch>
        </p:blipFill>
        <p:spPr>
          <a:xfrm>
            <a:off x="2844360" y="1772597"/>
            <a:ext cx="1870179" cy="275100"/>
          </a:xfrm>
          <a:prstGeom prst="rect">
            <a:avLst/>
          </a:prstGeom>
          <a:noFill/>
          <a:ln>
            <a:noFill/>
          </a:ln>
        </p:spPr>
      </p:pic>
      <p:sp>
        <p:nvSpPr>
          <p:cNvPr id="4651" name="Google Shape;4651;p458"/>
          <p:cNvSpPr/>
          <p:nvPr/>
        </p:nvSpPr>
        <p:spPr>
          <a:xfrm>
            <a:off x="2986034" y="2925391"/>
            <a:ext cx="973200" cy="765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1067">
                <a:latin typeface="Inter SemiBold"/>
                <a:ea typeface="Inter SemiBold"/>
                <a:cs typeface="Inter SemiBold"/>
                <a:sym typeface="Inter SemiBold"/>
              </a:rPr>
              <a:t>Access control</a:t>
            </a:r>
            <a:endParaRPr sz="933">
              <a:latin typeface="Inter SemiBold"/>
              <a:ea typeface="Inter SemiBold"/>
              <a:cs typeface="Inter SemiBold"/>
              <a:sym typeface="Inter SemiBold"/>
            </a:endParaRPr>
          </a:p>
        </p:txBody>
      </p:sp>
      <p:sp>
        <p:nvSpPr>
          <p:cNvPr id="4652" name="Google Shape;4652;p458"/>
          <p:cNvSpPr/>
          <p:nvPr/>
        </p:nvSpPr>
        <p:spPr>
          <a:xfrm>
            <a:off x="2981434" y="3850543"/>
            <a:ext cx="973200" cy="765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1067">
                <a:latin typeface="Inter SemiBold"/>
                <a:ea typeface="Inter SemiBold"/>
                <a:cs typeface="Inter SemiBold"/>
                <a:sym typeface="Inter SemiBold"/>
              </a:rPr>
              <a:t>Threat protection</a:t>
            </a:r>
            <a:endParaRPr sz="1067">
              <a:latin typeface="Inter SemiBold"/>
              <a:ea typeface="Inter SemiBold"/>
              <a:cs typeface="Inter SemiBold"/>
              <a:sym typeface="Inter SemiBold"/>
            </a:endParaRPr>
          </a:p>
        </p:txBody>
      </p:sp>
      <p:sp>
        <p:nvSpPr>
          <p:cNvPr id="4653" name="Google Shape;4653;p458"/>
          <p:cNvSpPr/>
          <p:nvPr/>
        </p:nvSpPr>
        <p:spPr>
          <a:xfrm>
            <a:off x="2985700" y="4770043"/>
            <a:ext cx="973200" cy="765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60933" rIns="60933" bIns="60933" anchor="ctr" anchorCtr="0">
            <a:noAutofit/>
          </a:bodyPr>
          <a:lstStyle/>
          <a:p>
            <a:r>
              <a:rPr lang="en" sz="1067">
                <a:latin typeface="Inter SemiBold"/>
                <a:ea typeface="Inter SemiBold"/>
                <a:cs typeface="Inter SemiBold"/>
                <a:sym typeface="Inter SemiBold"/>
              </a:rPr>
              <a:t>Data protection</a:t>
            </a:r>
            <a:endParaRPr sz="933">
              <a:latin typeface="Inter SemiBold"/>
              <a:ea typeface="Inter SemiBold"/>
              <a:cs typeface="Inter SemiBold"/>
              <a:sym typeface="Inter SemiBold"/>
            </a:endParaRPr>
          </a:p>
        </p:txBody>
      </p:sp>
      <p:grpSp>
        <p:nvGrpSpPr>
          <p:cNvPr id="4654" name="Google Shape;4654;p458"/>
          <p:cNvGrpSpPr/>
          <p:nvPr/>
        </p:nvGrpSpPr>
        <p:grpSpPr>
          <a:xfrm>
            <a:off x="3319940" y="3600173"/>
            <a:ext cx="311708" cy="311708"/>
            <a:chOff x="4066588" y="2581238"/>
            <a:chExt cx="357300" cy="357300"/>
          </a:xfrm>
        </p:grpSpPr>
        <p:sp>
          <p:nvSpPr>
            <p:cNvPr id="4655" name="Google Shape;4655;p458"/>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656" name="Google Shape;4656;p458"/>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57" name="Google Shape;4657;p458"/>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4658" name="Google Shape;4658;p458"/>
          <p:cNvGrpSpPr/>
          <p:nvPr/>
        </p:nvGrpSpPr>
        <p:grpSpPr>
          <a:xfrm>
            <a:off x="3328777" y="4533498"/>
            <a:ext cx="311708" cy="311708"/>
            <a:chOff x="4066588" y="2581238"/>
            <a:chExt cx="357300" cy="357300"/>
          </a:xfrm>
        </p:grpSpPr>
        <p:sp>
          <p:nvSpPr>
            <p:cNvPr id="4659" name="Google Shape;4659;p458"/>
            <p:cNvSpPr/>
            <p:nvPr/>
          </p:nvSpPr>
          <p:spPr>
            <a:xfrm>
              <a:off x="4066588" y="2581238"/>
              <a:ext cx="357300" cy="3573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660" name="Google Shape;4660;p458"/>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61" name="Google Shape;4661;p458"/>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662" name="Google Shape;4662;p458"/>
          <p:cNvSpPr txBox="1"/>
          <p:nvPr/>
        </p:nvSpPr>
        <p:spPr>
          <a:xfrm>
            <a:off x="3017764" y="2567289"/>
            <a:ext cx="885600" cy="389746"/>
          </a:xfrm>
          <a:prstGeom prst="rect">
            <a:avLst/>
          </a:prstGeom>
          <a:noFill/>
          <a:ln>
            <a:noFill/>
          </a:ln>
        </p:spPr>
        <p:txBody>
          <a:bodyPr spcFirstLastPara="1" wrap="square" lIns="121900" tIns="121900" rIns="121900" bIns="121900" anchor="t" anchorCtr="0">
            <a:spAutoFit/>
          </a:bodyPr>
          <a:lstStyle/>
          <a:p>
            <a:pPr algn="ctr"/>
            <a:r>
              <a:rPr lang="en" sz="933" b="1" i="1">
                <a:latin typeface="Inter"/>
                <a:ea typeface="Inter"/>
                <a:cs typeface="Inter"/>
                <a:sym typeface="Inter"/>
              </a:rPr>
              <a:t>WHAT</a:t>
            </a:r>
            <a:endParaRPr sz="933" b="1" i="1">
              <a:latin typeface="Inter"/>
              <a:ea typeface="Inter"/>
              <a:cs typeface="Inter"/>
              <a:sym typeface="Inter"/>
            </a:endParaRPr>
          </a:p>
        </p:txBody>
      </p:sp>
      <p:grpSp>
        <p:nvGrpSpPr>
          <p:cNvPr id="4663" name="Google Shape;4663;p458"/>
          <p:cNvGrpSpPr/>
          <p:nvPr/>
        </p:nvGrpSpPr>
        <p:grpSpPr>
          <a:xfrm>
            <a:off x="872064" y="4306139"/>
            <a:ext cx="330151" cy="317452"/>
            <a:chOff x="1682350" y="729850"/>
            <a:chExt cx="4261850" cy="4097925"/>
          </a:xfrm>
        </p:grpSpPr>
        <p:sp>
          <p:nvSpPr>
            <p:cNvPr id="4664" name="Google Shape;4664;p458"/>
            <p:cNvSpPr/>
            <p:nvPr/>
          </p:nvSpPr>
          <p:spPr>
            <a:xfrm>
              <a:off x="1682350" y="729850"/>
              <a:ext cx="4261850" cy="4097925"/>
            </a:xfrm>
            <a:custGeom>
              <a:avLst/>
              <a:gdLst/>
              <a:ahLst/>
              <a:cxnLst/>
              <a:rect l="l" t="t" r="r" b="b"/>
              <a:pathLst>
                <a:path w="170474" h="163917" extrusionOk="0">
                  <a:moveTo>
                    <a:pt x="26227" y="59011"/>
                  </a:moveTo>
                  <a:lnTo>
                    <a:pt x="26227" y="150803"/>
                  </a:lnTo>
                  <a:lnTo>
                    <a:pt x="13114" y="150803"/>
                  </a:lnTo>
                  <a:lnTo>
                    <a:pt x="13114" y="59011"/>
                  </a:lnTo>
                  <a:close/>
                  <a:moveTo>
                    <a:pt x="131134" y="13114"/>
                  </a:moveTo>
                  <a:lnTo>
                    <a:pt x="131134" y="150803"/>
                  </a:lnTo>
                  <a:lnTo>
                    <a:pt x="98350" y="150803"/>
                  </a:lnTo>
                  <a:lnTo>
                    <a:pt x="98350" y="131134"/>
                  </a:lnTo>
                  <a:lnTo>
                    <a:pt x="72124" y="131134"/>
                  </a:lnTo>
                  <a:lnTo>
                    <a:pt x="72124" y="150803"/>
                  </a:lnTo>
                  <a:lnTo>
                    <a:pt x="39341" y="150803"/>
                  </a:lnTo>
                  <a:lnTo>
                    <a:pt x="39341" y="52454"/>
                  </a:lnTo>
                  <a:lnTo>
                    <a:pt x="39341" y="13114"/>
                  </a:lnTo>
                  <a:close/>
                  <a:moveTo>
                    <a:pt x="157360" y="59011"/>
                  </a:moveTo>
                  <a:lnTo>
                    <a:pt x="157360" y="150803"/>
                  </a:lnTo>
                  <a:lnTo>
                    <a:pt x="144247" y="150803"/>
                  </a:lnTo>
                  <a:lnTo>
                    <a:pt x="144247" y="59011"/>
                  </a:lnTo>
                  <a:close/>
                  <a:moveTo>
                    <a:pt x="32784" y="1"/>
                  </a:moveTo>
                  <a:lnTo>
                    <a:pt x="26227" y="6558"/>
                  </a:lnTo>
                  <a:lnTo>
                    <a:pt x="26227" y="45897"/>
                  </a:lnTo>
                  <a:lnTo>
                    <a:pt x="6558" y="45897"/>
                  </a:lnTo>
                  <a:lnTo>
                    <a:pt x="1" y="52454"/>
                  </a:lnTo>
                  <a:lnTo>
                    <a:pt x="1" y="157360"/>
                  </a:lnTo>
                  <a:lnTo>
                    <a:pt x="6558" y="163917"/>
                  </a:lnTo>
                  <a:lnTo>
                    <a:pt x="163917" y="163917"/>
                  </a:lnTo>
                  <a:lnTo>
                    <a:pt x="170473" y="157360"/>
                  </a:lnTo>
                  <a:lnTo>
                    <a:pt x="170473" y="52454"/>
                  </a:lnTo>
                  <a:lnTo>
                    <a:pt x="163917" y="45897"/>
                  </a:lnTo>
                  <a:lnTo>
                    <a:pt x="144247" y="45897"/>
                  </a:lnTo>
                  <a:lnTo>
                    <a:pt x="144247" y="6558"/>
                  </a:lnTo>
                  <a:lnTo>
                    <a:pt x="137690"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65" name="Google Shape;4665;p458"/>
            <p:cNvSpPr/>
            <p:nvPr/>
          </p:nvSpPr>
          <p:spPr>
            <a:xfrm>
              <a:off x="2993675" y="1385525"/>
              <a:ext cx="327875" cy="327850"/>
            </a:xfrm>
            <a:custGeom>
              <a:avLst/>
              <a:gdLst/>
              <a:ahLst/>
              <a:cxnLst/>
              <a:rect l="l" t="t" r="r" b="b"/>
              <a:pathLst>
                <a:path w="13115" h="13114" extrusionOk="0">
                  <a:moveTo>
                    <a:pt x="1" y="0"/>
                  </a:moveTo>
                  <a:lnTo>
                    <a:pt x="1" y="13114"/>
                  </a:lnTo>
                  <a:lnTo>
                    <a:pt x="13114" y="13114"/>
                  </a:lnTo>
                  <a:lnTo>
                    <a:pt x="13114"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66" name="Google Shape;4666;p458"/>
            <p:cNvSpPr/>
            <p:nvPr/>
          </p:nvSpPr>
          <p:spPr>
            <a:xfrm>
              <a:off x="3649350" y="1385525"/>
              <a:ext cx="327850" cy="327850"/>
            </a:xfrm>
            <a:custGeom>
              <a:avLst/>
              <a:gdLst/>
              <a:ahLst/>
              <a:cxnLst/>
              <a:rect l="l" t="t" r="r" b="b"/>
              <a:pathLst>
                <a:path w="13114" h="13114" extrusionOk="0">
                  <a:moveTo>
                    <a:pt x="1" y="0"/>
                  </a:moveTo>
                  <a:lnTo>
                    <a:pt x="1" y="13114"/>
                  </a:lnTo>
                  <a:lnTo>
                    <a:pt x="13114" y="13114"/>
                  </a:lnTo>
                  <a:lnTo>
                    <a:pt x="13114"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67" name="Google Shape;4667;p458"/>
            <p:cNvSpPr/>
            <p:nvPr/>
          </p:nvSpPr>
          <p:spPr>
            <a:xfrm>
              <a:off x="2993675" y="2041175"/>
              <a:ext cx="327875" cy="327875"/>
            </a:xfrm>
            <a:custGeom>
              <a:avLst/>
              <a:gdLst/>
              <a:ahLst/>
              <a:cxnLst/>
              <a:rect l="l" t="t" r="r" b="b"/>
              <a:pathLst>
                <a:path w="13115" h="13115" extrusionOk="0">
                  <a:moveTo>
                    <a:pt x="1" y="1"/>
                  </a:moveTo>
                  <a:lnTo>
                    <a:pt x="1" y="13114"/>
                  </a:lnTo>
                  <a:lnTo>
                    <a:pt x="13114" y="13114"/>
                  </a:lnTo>
                  <a:lnTo>
                    <a:pt x="13114"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68" name="Google Shape;4668;p458"/>
            <p:cNvSpPr/>
            <p:nvPr/>
          </p:nvSpPr>
          <p:spPr>
            <a:xfrm>
              <a:off x="3649350" y="2041175"/>
              <a:ext cx="327850" cy="327875"/>
            </a:xfrm>
            <a:custGeom>
              <a:avLst/>
              <a:gdLst/>
              <a:ahLst/>
              <a:cxnLst/>
              <a:rect l="l" t="t" r="r" b="b"/>
              <a:pathLst>
                <a:path w="13114" h="13115" extrusionOk="0">
                  <a:moveTo>
                    <a:pt x="1" y="1"/>
                  </a:moveTo>
                  <a:lnTo>
                    <a:pt x="1" y="13114"/>
                  </a:lnTo>
                  <a:lnTo>
                    <a:pt x="13114" y="13114"/>
                  </a:lnTo>
                  <a:lnTo>
                    <a:pt x="13114"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69" name="Google Shape;4669;p458"/>
            <p:cNvSpPr/>
            <p:nvPr/>
          </p:nvSpPr>
          <p:spPr>
            <a:xfrm>
              <a:off x="2993675" y="2696850"/>
              <a:ext cx="327875" cy="327850"/>
            </a:xfrm>
            <a:custGeom>
              <a:avLst/>
              <a:gdLst/>
              <a:ahLst/>
              <a:cxnLst/>
              <a:rect l="l" t="t" r="r" b="b"/>
              <a:pathLst>
                <a:path w="13115" h="13114" extrusionOk="0">
                  <a:moveTo>
                    <a:pt x="1" y="1"/>
                  </a:moveTo>
                  <a:lnTo>
                    <a:pt x="1" y="13114"/>
                  </a:lnTo>
                  <a:lnTo>
                    <a:pt x="13114" y="13114"/>
                  </a:lnTo>
                  <a:lnTo>
                    <a:pt x="13114"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0" name="Google Shape;4670;p458"/>
            <p:cNvSpPr/>
            <p:nvPr/>
          </p:nvSpPr>
          <p:spPr>
            <a:xfrm>
              <a:off x="3649350" y="2696850"/>
              <a:ext cx="327850" cy="327850"/>
            </a:xfrm>
            <a:custGeom>
              <a:avLst/>
              <a:gdLst/>
              <a:ahLst/>
              <a:cxnLst/>
              <a:rect l="l" t="t" r="r" b="b"/>
              <a:pathLst>
                <a:path w="13114" h="13114" extrusionOk="0">
                  <a:moveTo>
                    <a:pt x="1" y="1"/>
                  </a:moveTo>
                  <a:lnTo>
                    <a:pt x="1" y="13114"/>
                  </a:lnTo>
                  <a:lnTo>
                    <a:pt x="13114" y="13114"/>
                  </a:lnTo>
                  <a:lnTo>
                    <a:pt x="13114"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1" name="Google Shape;4671;p458"/>
            <p:cNvSpPr/>
            <p:nvPr/>
          </p:nvSpPr>
          <p:spPr>
            <a:xfrm>
              <a:off x="4305025" y="1385525"/>
              <a:ext cx="327850" cy="327850"/>
            </a:xfrm>
            <a:custGeom>
              <a:avLst/>
              <a:gdLst/>
              <a:ahLst/>
              <a:cxnLst/>
              <a:rect l="l" t="t" r="r" b="b"/>
              <a:pathLst>
                <a:path w="13114" h="13114" extrusionOk="0">
                  <a:moveTo>
                    <a:pt x="0" y="0"/>
                  </a:moveTo>
                  <a:lnTo>
                    <a:pt x="0" y="13114"/>
                  </a:lnTo>
                  <a:lnTo>
                    <a:pt x="13113" y="13114"/>
                  </a:lnTo>
                  <a:lnTo>
                    <a:pt x="13113"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2" name="Google Shape;4672;p458"/>
            <p:cNvSpPr/>
            <p:nvPr/>
          </p:nvSpPr>
          <p:spPr>
            <a:xfrm>
              <a:off x="4305025" y="2041175"/>
              <a:ext cx="327850" cy="327875"/>
            </a:xfrm>
            <a:custGeom>
              <a:avLst/>
              <a:gdLst/>
              <a:ahLst/>
              <a:cxnLst/>
              <a:rect l="l" t="t" r="r" b="b"/>
              <a:pathLst>
                <a:path w="13114" h="13115" extrusionOk="0">
                  <a:moveTo>
                    <a:pt x="0" y="1"/>
                  </a:moveTo>
                  <a:lnTo>
                    <a:pt x="0" y="13114"/>
                  </a:lnTo>
                  <a:lnTo>
                    <a:pt x="13113" y="13114"/>
                  </a:lnTo>
                  <a:lnTo>
                    <a:pt x="13113"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3" name="Google Shape;4673;p458"/>
            <p:cNvSpPr/>
            <p:nvPr/>
          </p:nvSpPr>
          <p:spPr>
            <a:xfrm>
              <a:off x="4305025" y="2696850"/>
              <a:ext cx="327850" cy="327850"/>
            </a:xfrm>
            <a:custGeom>
              <a:avLst/>
              <a:gdLst/>
              <a:ahLst/>
              <a:cxnLst/>
              <a:rect l="l" t="t" r="r" b="b"/>
              <a:pathLst>
                <a:path w="13114" h="13114" extrusionOk="0">
                  <a:moveTo>
                    <a:pt x="0" y="1"/>
                  </a:moveTo>
                  <a:lnTo>
                    <a:pt x="0" y="13114"/>
                  </a:lnTo>
                  <a:lnTo>
                    <a:pt x="13113" y="13114"/>
                  </a:lnTo>
                  <a:lnTo>
                    <a:pt x="13113" y="1"/>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4" name="Google Shape;4674;p458"/>
            <p:cNvSpPr/>
            <p:nvPr/>
          </p:nvSpPr>
          <p:spPr>
            <a:xfrm>
              <a:off x="2993675" y="3352525"/>
              <a:ext cx="327875" cy="327850"/>
            </a:xfrm>
            <a:custGeom>
              <a:avLst/>
              <a:gdLst/>
              <a:ahLst/>
              <a:cxnLst/>
              <a:rect l="l" t="t" r="r" b="b"/>
              <a:pathLst>
                <a:path w="13115" h="13114" extrusionOk="0">
                  <a:moveTo>
                    <a:pt x="1" y="0"/>
                  </a:moveTo>
                  <a:lnTo>
                    <a:pt x="1" y="13113"/>
                  </a:lnTo>
                  <a:lnTo>
                    <a:pt x="13114" y="13113"/>
                  </a:lnTo>
                  <a:lnTo>
                    <a:pt x="13114"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5" name="Google Shape;4675;p458"/>
            <p:cNvSpPr/>
            <p:nvPr/>
          </p:nvSpPr>
          <p:spPr>
            <a:xfrm>
              <a:off x="3649350" y="3352525"/>
              <a:ext cx="327850" cy="327850"/>
            </a:xfrm>
            <a:custGeom>
              <a:avLst/>
              <a:gdLst/>
              <a:ahLst/>
              <a:cxnLst/>
              <a:rect l="l" t="t" r="r" b="b"/>
              <a:pathLst>
                <a:path w="13114" h="13114" extrusionOk="0">
                  <a:moveTo>
                    <a:pt x="1" y="0"/>
                  </a:moveTo>
                  <a:lnTo>
                    <a:pt x="1" y="13113"/>
                  </a:lnTo>
                  <a:lnTo>
                    <a:pt x="13114" y="13113"/>
                  </a:lnTo>
                  <a:lnTo>
                    <a:pt x="13114"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sp>
          <p:nvSpPr>
            <p:cNvPr id="4676" name="Google Shape;4676;p458"/>
            <p:cNvSpPr/>
            <p:nvPr/>
          </p:nvSpPr>
          <p:spPr>
            <a:xfrm>
              <a:off x="4305025" y="3352525"/>
              <a:ext cx="327850" cy="327850"/>
            </a:xfrm>
            <a:custGeom>
              <a:avLst/>
              <a:gdLst/>
              <a:ahLst/>
              <a:cxnLst/>
              <a:rect l="l" t="t" r="r" b="b"/>
              <a:pathLst>
                <a:path w="13114" h="13114" extrusionOk="0">
                  <a:moveTo>
                    <a:pt x="0" y="0"/>
                  </a:moveTo>
                  <a:lnTo>
                    <a:pt x="0" y="13113"/>
                  </a:lnTo>
                  <a:lnTo>
                    <a:pt x="13113" y="13113"/>
                  </a:lnTo>
                  <a:lnTo>
                    <a:pt x="13113" y="0"/>
                  </a:lnTo>
                  <a:close/>
                </a:path>
              </a:pathLst>
            </a:custGeom>
            <a:solidFill>
              <a:srgbClr val="0055DC"/>
            </a:solidFill>
            <a:ln>
              <a:noFill/>
            </a:ln>
          </p:spPr>
          <p:txBody>
            <a:bodyPr spcFirstLastPara="1" wrap="square" lIns="121900" tIns="121900" rIns="121900" bIns="121900" anchor="ctr" anchorCtr="0">
              <a:noAutofit/>
            </a:bodyPr>
            <a:lstStyle/>
            <a:p>
              <a:endParaRPr sz="2400"/>
            </a:p>
          </p:txBody>
        </p:sp>
      </p:grpSp>
      <p:grpSp>
        <p:nvGrpSpPr>
          <p:cNvPr id="4677" name="Google Shape;4677;p458"/>
          <p:cNvGrpSpPr/>
          <p:nvPr/>
        </p:nvGrpSpPr>
        <p:grpSpPr>
          <a:xfrm>
            <a:off x="886452" y="3184232"/>
            <a:ext cx="337800" cy="293107"/>
            <a:chOff x="1080179" y="2360412"/>
            <a:chExt cx="361206" cy="313416"/>
          </a:xfrm>
        </p:grpSpPr>
        <p:sp>
          <p:nvSpPr>
            <p:cNvPr id="4678" name="Google Shape;4678;p458"/>
            <p:cNvSpPr/>
            <p:nvPr/>
          </p:nvSpPr>
          <p:spPr>
            <a:xfrm>
              <a:off x="1080179" y="2360412"/>
              <a:ext cx="361206" cy="313416"/>
            </a:xfrm>
            <a:custGeom>
              <a:avLst/>
              <a:gdLst/>
              <a:ahLst/>
              <a:cxnLst/>
              <a:rect l="l" t="t" r="r" b="b"/>
              <a:pathLst>
                <a:path w="21600" h="21600" extrusionOk="0">
                  <a:moveTo>
                    <a:pt x="19938" y="15375"/>
                  </a:moveTo>
                  <a:lnTo>
                    <a:pt x="1662" y="15375"/>
                  </a:lnTo>
                  <a:lnTo>
                    <a:pt x="1662" y="1915"/>
                  </a:lnTo>
                  <a:lnTo>
                    <a:pt x="19938" y="1915"/>
                  </a:lnTo>
                  <a:cubicBezTo>
                    <a:pt x="19938" y="1915"/>
                    <a:pt x="19938" y="15375"/>
                    <a:pt x="19938" y="15375"/>
                  </a:cubicBezTo>
                  <a:close/>
                  <a:moveTo>
                    <a:pt x="20769" y="0"/>
                  </a:moveTo>
                  <a:lnTo>
                    <a:pt x="831" y="0"/>
                  </a:lnTo>
                  <a:lnTo>
                    <a:pt x="0" y="958"/>
                  </a:lnTo>
                  <a:lnTo>
                    <a:pt x="0" y="16333"/>
                  </a:lnTo>
                  <a:lnTo>
                    <a:pt x="831" y="17291"/>
                  </a:lnTo>
                  <a:lnTo>
                    <a:pt x="9969" y="17291"/>
                  </a:lnTo>
                  <a:lnTo>
                    <a:pt x="9969" y="19685"/>
                  </a:lnTo>
                  <a:lnTo>
                    <a:pt x="5176" y="19685"/>
                  </a:lnTo>
                  <a:lnTo>
                    <a:pt x="5176" y="21600"/>
                  </a:lnTo>
                  <a:lnTo>
                    <a:pt x="16424" y="21600"/>
                  </a:lnTo>
                  <a:lnTo>
                    <a:pt x="16424" y="19685"/>
                  </a:lnTo>
                  <a:lnTo>
                    <a:pt x="11631" y="19685"/>
                  </a:lnTo>
                  <a:lnTo>
                    <a:pt x="11631" y="17291"/>
                  </a:lnTo>
                  <a:lnTo>
                    <a:pt x="20769" y="17291"/>
                  </a:lnTo>
                  <a:lnTo>
                    <a:pt x="21600" y="16333"/>
                  </a:lnTo>
                  <a:lnTo>
                    <a:pt x="21600" y="958"/>
                  </a:lnTo>
                  <a:cubicBezTo>
                    <a:pt x="21600" y="958"/>
                    <a:pt x="20769" y="0"/>
                    <a:pt x="20769"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679" name="Google Shape;4679;p458"/>
            <p:cNvSpPr/>
            <p:nvPr/>
          </p:nvSpPr>
          <p:spPr>
            <a:xfrm>
              <a:off x="1192354" y="2415474"/>
              <a:ext cx="136862" cy="136868"/>
            </a:xfrm>
            <a:custGeom>
              <a:avLst/>
              <a:gdLst/>
              <a:ahLst/>
              <a:cxnLst/>
              <a:rect l="l" t="t" r="r" b="b"/>
              <a:pathLst>
                <a:path w="21393" h="21394" extrusionOk="0">
                  <a:moveTo>
                    <a:pt x="9462" y="18514"/>
                  </a:moveTo>
                  <a:cubicBezTo>
                    <a:pt x="9462" y="18272"/>
                    <a:pt x="9535" y="18033"/>
                    <a:pt x="9671" y="17827"/>
                  </a:cubicBezTo>
                  <a:cubicBezTo>
                    <a:pt x="9806" y="17626"/>
                    <a:pt x="9999" y="17469"/>
                    <a:pt x="10224" y="17375"/>
                  </a:cubicBezTo>
                  <a:cubicBezTo>
                    <a:pt x="10450" y="17280"/>
                    <a:pt x="10698" y="17255"/>
                    <a:pt x="10937" y="17305"/>
                  </a:cubicBezTo>
                  <a:cubicBezTo>
                    <a:pt x="11177" y="17350"/>
                    <a:pt x="11397" y="17469"/>
                    <a:pt x="11569" y="17642"/>
                  </a:cubicBezTo>
                  <a:cubicBezTo>
                    <a:pt x="11742" y="17815"/>
                    <a:pt x="11860" y="18033"/>
                    <a:pt x="11907" y="18272"/>
                  </a:cubicBezTo>
                  <a:cubicBezTo>
                    <a:pt x="11955" y="18514"/>
                    <a:pt x="11930" y="18761"/>
                    <a:pt x="11837" y="18987"/>
                  </a:cubicBezTo>
                  <a:cubicBezTo>
                    <a:pt x="11744" y="19214"/>
                    <a:pt x="11585" y="19403"/>
                    <a:pt x="11382" y="19539"/>
                  </a:cubicBezTo>
                  <a:cubicBezTo>
                    <a:pt x="11179" y="19674"/>
                    <a:pt x="10941" y="19749"/>
                    <a:pt x="10697" y="19749"/>
                  </a:cubicBezTo>
                  <a:cubicBezTo>
                    <a:pt x="10533" y="19753"/>
                    <a:pt x="10370" y="19728"/>
                    <a:pt x="10218" y="19666"/>
                  </a:cubicBezTo>
                  <a:cubicBezTo>
                    <a:pt x="10065" y="19605"/>
                    <a:pt x="9927" y="19514"/>
                    <a:pt x="9811" y="19399"/>
                  </a:cubicBezTo>
                  <a:cubicBezTo>
                    <a:pt x="9695" y="19284"/>
                    <a:pt x="9605" y="19144"/>
                    <a:pt x="9545" y="18992"/>
                  </a:cubicBezTo>
                  <a:cubicBezTo>
                    <a:pt x="9485" y="18839"/>
                    <a:pt x="9457" y="18679"/>
                    <a:pt x="9462" y="18514"/>
                  </a:cubicBezTo>
                  <a:close/>
                  <a:moveTo>
                    <a:pt x="10697" y="10409"/>
                  </a:moveTo>
                  <a:cubicBezTo>
                    <a:pt x="9975" y="10409"/>
                    <a:pt x="9260" y="10553"/>
                    <a:pt x="8593" y="10829"/>
                  </a:cubicBezTo>
                  <a:cubicBezTo>
                    <a:pt x="7927" y="11109"/>
                    <a:pt x="7322" y="11516"/>
                    <a:pt x="6813" y="12026"/>
                  </a:cubicBezTo>
                  <a:cubicBezTo>
                    <a:pt x="6305" y="12540"/>
                    <a:pt x="5902" y="13145"/>
                    <a:pt x="5630" y="13816"/>
                  </a:cubicBezTo>
                  <a:cubicBezTo>
                    <a:pt x="5357" y="14482"/>
                    <a:pt x="5220" y="15202"/>
                    <a:pt x="5225" y="15922"/>
                  </a:cubicBezTo>
                  <a:cubicBezTo>
                    <a:pt x="5212" y="16214"/>
                    <a:pt x="5239" y="16502"/>
                    <a:pt x="5307" y="16786"/>
                  </a:cubicBezTo>
                  <a:cubicBezTo>
                    <a:pt x="4613" y="15754"/>
                    <a:pt x="4240" y="14536"/>
                    <a:pt x="4238" y="13289"/>
                  </a:cubicBezTo>
                  <a:cubicBezTo>
                    <a:pt x="4238" y="11578"/>
                    <a:pt x="4918" y="9932"/>
                    <a:pt x="6129" y="8722"/>
                  </a:cubicBezTo>
                  <a:cubicBezTo>
                    <a:pt x="7341" y="7509"/>
                    <a:pt x="8984" y="6830"/>
                    <a:pt x="10697" y="6830"/>
                  </a:cubicBezTo>
                  <a:cubicBezTo>
                    <a:pt x="12410" y="6830"/>
                    <a:pt x="14052" y="7509"/>
                    <a:pt x="15264" y="8722"/>
                  </a:cubicBezTo>
                  <a:cubicBezTo>
                    <a:pt x="16475" y="9932"/>
                    <a:pt x="17156" y="11578"/>
                    <a:pt x="17156" y="13289"/>
                  </a:cubicBezTo>
                  <a:cubicBezTo>
                    <a:pt x="17153" y="14536"/>
                    <a:pt x="16781" y="15754"/>
                    <a:pt x="16086" y="16786"/>
                  </a:cubicBezTo>
                  <a:cubicBezTo>
                    <a:pt x="16154" y="16502"/>
                    <a:pt x="16182" y="16214"/>
                    <a:pt x="16168" y="15922"/>
                  </a:cubicBezTo>
                  <a:cubicBezTo>
                    <a:pt x="16174" y="15202"/>
                    <a:pt x="16036" y="14482"/>
                    <a:pt x="15763" y="13816"/>
                  </a:cubicBezTo>
                  <a:cubicBezTo>
                    <a:pt x="15491" y="13145"/>
                    <a:pt x="15089" y="12540"/>
                    <a:pt x="14580" y="12026"/>
                  </a:cubicBezTo>
                  <a:cubicBezTo>
                    <a:pt x="14072" y="11516"/>
                    <a:pt x="13467" y="11109"/>
                    <a:pt x="12800" y="10829"/>
                  </a:cubicBezTo>
                  <a:cubicBezTo>
                    <a:pt x="12134" y="10553"/>
                    <a:pt x="11419" y="10409"/>
                    <a:pt x="10697" y="10409"/>
                  </a:cubicBezTo>
                  <a:close/>
                  <a:moveTo>
                    <a:pt x="7817" y="18432"/>
                  </a:moveTo>
                  <a:cubicBezTo>
                    <a:pt x="7333" y="17881"/>
                    <a:pt x="7019" y="17198"/>
                    <a:pt x="6911" y="16469"/>
                  </a:cubicBezTo>
                  <a:cubicBezTo>
                    <a:pt x="6804" y="15745"/>
                    <a:pt x="6909" y="15001"/>
                    <a:pt x="7213" y="14330"/>
                  </a:cubicBezTo>
                  <a:cubicBezTo>
                    <a:pt x="7517" y="13664"/>
                    <a:pt x="8007" y="13096"/>
                    <a:pt x="8624" y="12697"/>
                  </a:cubicBezTo>
                  <a:cubicBezTo>
                    <a:pt x="9242" y="12298"/>
                    <a:pt x="9962" y="12088"/>
                    <a:pt x="10697" y="12088"/>
                  </a:cubicBezTo>
                  <a:cubicBezTo>
                    <a:pt x="11432" y="12088"/>
                    <a:pt x="12151" y="12298"/>
                    <a:pt x="12769" y="12697"/>
                  </a:cubicBezTo>
                  <a:cubicBezTo>
                    <a:pt x="13387" y="13096"/>
                    <a:pt x="13877" y="13664"/>
                    <a:pt x="14181" y="14330"/>
                  </a:cubicBezTo>
                  <a:cubicBezTo>
                    <a:pt x="14484" y="15001"/>
                    <a:pt x="14589" y="15745"/>
                    <a:pt x="14482" y="16469"/>
                  </a:cubicBezTo>
                  <a:cubicBezTo>
                    <a:pt x="14375" y="17198"/>
                    <a:pt x="14060" y="17881"/>
                    <a:pt x="13576" y="18432"/>
                  </a:cubicBezTo>
                  <a:cubicBezTo>
                    <a:pt x="13576" y="17667"/>
                    <a:pt x="13273" y="16934"/>
                    <a:pt x="12733" y="16395"/>
                  </a:cubicBezTo>
                  <a:cubicBezTo>
                    <a:pt x="12193" y="15856"/>
                    <a:pt x="11461" y="15552"/>
                    <a:pt x="10697" y="15552"/>
                  </a:cubicBezTo>
                  <a:cubicBezTo>
                    <a:pt x="9933" y="15552"/>
                    <a:pt x="9200" y="15856"/>
                    <a:pt x="8660" y="16395"/>
                  </a:cubicBezTo>
                  <a:cubicBezTo>
                    <a:pt x="8121" y="16934"/>
                    <a:pt x="7817" y="17667"/>
                    <a:pt x="7817" y="18432"/>
                  </a:cubicBezTo>
                  <a:close/>
                  <a:moveTo>
                    <a:pt x="10697" y="1646"/>
                  </a:moveTo>
                  <a:cubicBezTo>
                    <a:pt x="13094" y="1656"/>
                    <a:pt x="15389" y="2614"/>
                    <a:pt x="17084" y="4308"/>
                  </a:cubicBezTo>
                  <a:cubicBezTo>
                    <a:pt x="18779" y="6003"/>
                    <a:pt x="19737" y="8299"/>
                    <a:pt x="19747" y="10697"/>
                  </a:cubicBezTo>
                  <a:cubicBezTo>
                    <a:pt x="19739" y="12269"/>
                    <a:pt x="19328" y="13812"/>
                    <a:pt x="18554" y="15182"/>
                  </a:cubicBezTo>
                  <a:cubicBezTo>
                    <a:pt x="18720" y="14565"/>
                    <a:pt x="18803" y="13927"/>
                    <a:pt x="18801" y="13289"/>
                  </a:cubicBezTo>
                  <a:cubicBezTo>
                    <a:pt x="18801" y="11141"/>
                    <a:pt x="17947" y="9076"/>
                    <a:pt x="16427" y="7558"/>
                  </a:cubicBezTo>
                  <a:cubicBezTo>
                    <a:pt x="14908" y="6040"/>
                    <a:pt x="12846" y="5184"/>
                    <a:pt x="10697" y="5184"/>
                  </a:cubicBezTo>
                  <a:cubicBezTo>
                    <a:pt x="8547" y="5184"/>
                    <a:pt x="6486" y="6040"/>
                    <a:pt x="4966" y="7558"/>
                  </a:cubicBezTo>
                  <a:cubicBezTo>
                    <a:pt x="3446" y="9076"/>
                    <a:pt x="2592" y="11141"/>
                    <a:pt x="2592" y="13289"/>
                  </a:cubicBezTo>
                  <a:cubicBezTo>
                    <a:pt x="2591" y="13927"/>
                    <a:pt x="2674" y="14565"/>
                    <a:pt x="2839" y="15182"/>
                  </a:cubicBezTo>
                  <a:cubicBezTo>
                    <a:pt x="2065" y="13812"/>
                    <a:pt x="1655" y="12269"/>
                    <a:pt x="1646" y="10697"/>
                  </a:cubicBezTo>
                  <a:cubicBezTo>
                    <a:pt x="1657" y="8299"/>
                    <a:pt x="2614" y="6003"/>
                    <a:pt x="4309" y="4308"/>
                  </a:cubicBezTo>
                  <a:cubicBezTo>
                    <a:pt x="6004" y="2614"/>
                    <a:pt x="8299" y="1656"/>
                    <a:pt x="10697" y="1646"/>
                  </a:cubicBezTo>
                  <a:close/>
                  <a:moveTo>
                    <a:pt x="10697" y="0"/>
                  </a:moveTo>
                  <a:cubicBezTo>
                    <a:pt x="8581" y="0"/>
                    <a:pt x="6513" y="627"/>
                    <a:pt x="4754" y="1803"/>
                  </a:cubicBezTo>
                  <a:cubicBezTo>
                    <a:pt x="2995" y="2978"/>
                    <a:pt x="1624" y="4649"/>
                    <a:pt x="815" y="6603"/>
                  </a:cubicBezTo>
                  <a:cubicBezTo>
                    <a:pt x="5" y="8558"/>
                    <a:pt x="-207" y="10709"/>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82" y="7862"/>
                    <a:pt x="20252" y="5147"/>
                    <a:pt x="18248" y="3145"/>
                  </a:cubicBezTo>
                  <a:cubicBezTo>
                    <a:pt x="16244" y="1141"/>
                    <a:pt x="13530" y="11"/>
                    <a:pt x="10697"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680" name="Google Shape;4680;p458"/>
          <p:cNvSpPr/>
          <p:nvPr/>
        </p:nvSpPr>
        <p:spPr>
          <a:xfrm>
            <a:off x="2532656" y="4852577"/>
            <a:ext cx="55600" cy="1224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sp>
        <p:nvSpPr>
          <p:cNvPr id="4681" name="Google Shape;4681;p458"/>
          <p:cNvSpPr/>
          <p:nvPr/>
        </p:nvSpPr>
        <p:spPr>
          <a:xfrm>
            <a:off x="6314818" y="2311063"/>
            <a:ext cx="1071600" cy="29804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2" name="Google Shape;4682;p458"/>
          <p:cNvSpPr txBox="1"/>
          <p:nvPr/>
        </p:nvSpPr>
        <p:spPr>
          <a:xfrm>
            <a:off x="6348142" y="2447329"/>
            <a:ext cx="1022800" cy="451302"/>
          </a:xfrm>
          <a:prstGeom prst="rect">
            <a:avLst/>
          </a:prstGeom>
          <a:noFill/>
          <a:ln>
            <a:noFill/>
          </a:ln>
        </p:spPr>
        <p:txBody>
          <a:bodyPr spcFirstLastPara="1" wrap="square" lIns="121900" tIns="121900" rIns="121900" bIns="121900" anchor="t" anchorCtr="0">
            <a:spAutoFit/>
          </a:bodyPr>
          <a:lstStyle/>
          <a:p>
            <a:r>
              <a:rPr lang="en" sz="1333">
                <a:latin typeface="Inter"/>
                <a:ea typeface="Inter"/>
                <a:cs typeface="Inter"/>
                <a:sym typeface="Inter"/>
              </a:rPr>
              <a:t>Resource</a:t>
            </a:r>
            <a:endParaRPr sz="1333">
              <a:latin typeface="Inter"/>
              <a:ea typeface="Inter"/>
              <a:cs typeface="Inter"/>
              <a:sym typeface="Inter"/>
            </a:endParaRPr>
          </a:p>
        </p:txBody>
      </p:sp>
      <p:sp>
        <p:nvSpPr>
          <p:cNvPr id="4683" name="Google Shape;4683;p458"/>
          <p:cNvSpPr/>
          <p:nvPr/>
        </p:nvSpPr>
        <p:spPr>
          <a:xfrm>
            <a:off x="6450235" y="3007429"/>
            <a:ext cx="8132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FF6633"/>
              </a:solidFill>
            </a:endParaRPr>
          </a:p>
        </p:txBody>
      </p:sp>
      <p:sp>
        <p:nvSpPr>
          <p:cNvPr id="4684" name="Google Shape;4684;p458"/>
          <p:cNvSpPr/>
          <p:nvPr/>
        </p:nvSpPr>
        <p:spPr>
          <a:xfrm>
            <a:off x="6450235" y="4125896"/>
            <a:ext cx="813200" cy="10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685" name="Google Shape;4685;p458"/>
          <p:cNvSpPr txBox="1"/>
          <p:nvPr/>
        </p:nvSpPr>
        <p:spPr>
          <a:xfrm>
            <a:off x="6449404" y="4562163"/>
            <a:ext cx="802400" cy="533311"/>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Any</a:t>
            </a:r>
            <a:endParaRPr sz="933">
              <a:latin typeface="Inter SemiBold"/>
              <a:ea typeface="Inter SemiBold"/>
              <a:cs typeface="Inter SemiBold"/>
              <a:sym typeface="Inter SemiBold"/>
            </a:endParaRPr>
          </a:p>
          <a:p>
            <a:r>
              <a:rPr lang="en" sz="933">
                <a:latin typeface="Inter SemiBold"/>
                <a:ea typeface="Inter SemiBold"/>
                <a:cs typeface="Inter SemiBold"/>
                <a:sym typeface="Inter SemiBold"/>
              </a:rPr>
              <a:t>app</a:t>
            </a:r>
            <a:endParaRPr sz="933">
              <a:latin typeface="Inter SemiBold"/>
              <a:ea typeface="Inter SemiBold"/>
              <a:cs typeface="Inter SemiBold"/>
              <a:sym typeface="Inter SemiBold"/>
            </a:endParaRPr>
          </a:p>
        </p:txBody>
      </p:sp>
      <p:sp>
        <p:nvSpPr>
          <p:cNvPr id="4686" name="Google Shape;4686;p458"/>
          <p:cNvSpPr txBox="1"/>
          <p:nvPr/>
        </p:nvSpPr>
        <p:spPr>
          <a:xfrm>
            <a:off x="6449434" y="3446196"/>
            <a:ext cx="802400" cy="533311"/>
          </a:xfrm>
          <a:prstGeom prst="rect">
            <a:avLst/>
          </a:prstGeom>
          <a:noFill/>
          <a:ln>
            <a:noFill/>
          </a:ln>
        </p:spPr>
        <p:txBody>
          <a:bodyPr spcFirstLastPara="1" wrap="square" lIns="121900" tIns="121900" rIns="121900" bIns="121900" anchor="t" anchorCtr="0">
            <a:spAutoFit/>
          </a:bodyPr>
          <a:lstStyle/>
          <a:p>
            <a:r>
              <a:rPr lang="en" sz="933">
                <a:latin typeface="Inter SemiBold"/>
                <a:ea typeface="Inter SemiBold"/>
                <a:cs typeface="Inter SemiBold"/>
                <a:sym typeface="Inter SemiBold"/>
              </a:rPr>
              <a:t>Public</a:t>
            </a:r>
            <a:endParaRPr sz="933">
              <a:latin typeface="Inter SemiBold"/>
              <a:ea typeface="Inter SemiBold"/>
              <a:cs typeface="Inter SemiBold"/>
              <a:sym typeface="Inter SemiBold"/>
            </a:endParaRPr>
          </a:p>
          <a:p>
            <a:r>
              <a:rPr lang="en" sz="933">
                <a:latin typeface="Inter SemiBold"/>
                <a:ea typeface="Inter SemiBold"/>
                <a:cs typeface="Inter SemiBold"/>
                <a:sym typeface="Inter SemiBold"/>
              </a:rPr>
              <a:t>Internet</a:t>
            </a:r>
            <a:endParaRPr sz="933">
              <a:latin typeface="Inter SemiBold"/>
              <a:ea typeface="Inter SemiBold"/>
              <a:cs typeface="Inter SemiBold"/>
              <a:sym typeface="Inter SemiBold"/>
            </a:endParaRPr>
          </a:p>
        </p:txBody>
      </p:sp>
      <p:sp>
        <p:nvSpPr>
          <p:cNvPr id="4687" name="Google Shape;4687;p458"/>
          <p:cNvSpPr txBox="1"/>
          <p:nvPr/>
        </p:nvSpPr>
        <p:spPr>
          <a:xfrm>
            <a:off x="1778987" y="4032321"/>
            <a:ext cx="918400" cy="471200"/>
          </a:xfrm>
          <a:prstGeom prst="rect">
            <a:avLst/>
          </a:prstGeom>
          <a:noFill/>
          <a:ln>
            <a:noFill/>
          </a:ln>
        </p:spPr>
        <p:txBody>
          <a:bodyPr spcFirstLastPara="1" wrap="square" lIns="0" tIns="0" rIns="0" bIns="0" anchor="ctr" anchorCtr="0">
            <a:noAutofit/>
          </a:bodyPr>
          <a:lstStyle/>
          <a:p>
            <a:r>
              <a:rPr lang="en" sz="933">
                <a:latin typeface="Inter"/>
                <a:ea typeface="Inter"/>
                <a:cs typeface="Inter"/>
                <a:sym typeface="Inter"/>
              </a:rPr>
              <a:t>Anycast GRE/IPsec tunnel </a:t>
            </a:r>
            <a:r>
              <a:rPr lang="en" sz="933" i="1">
                <a:solidFill>
                  <a:srgbClr val="FF6633"/>
                </a:solidFill>
                <a:latin typeface="Inter"/>
                <a:ea typeface="Inter"/>
                <a:cs typeface="Inter"/>
                <a:sym typeface="Inter"/>
              </a:rPr>
              <a:t>or</a:t>
            </a:r>
            <a:r>
              <a:rPr lang="en" sz="933">
                <a:latin typeface="Inter"/>
                <a:ea typeface="Inter"/>
                <a:cs typeface="Inter"/>
                <a:sym typeface="Inter"/>
              </a:rPr>
              <a:t> DNS</a:t>
            </a:r>
            <a:endParaRPr sz="933">
              <a:latin typeface="Inter"/>
              <a:ea typeface="Inter"/>
              <a:cs typeface="Inter"/>
              <a:sym typeface="Inter"/>
            </a:endParaRPr>
          </a:p>
        </p:txBody>
      </p:sp>
      <p:sp>
        <p:nvSpPr>
          <p:cNvPr id="4688" name="Google Shape;4688;p458"/>
          <p:cNvSpPr/>
          <p:nvPr/>
        </p:nvSpPr>
        <p:spPr>
          <a:xfrm>
            <a:off x="5490515" y="3983563"/>
            <a:ext cx="832400" cy="184000"/>
          </a:xfrm>
          <a:prstGeom prst="rect">
            <a:avLst/>
          </a:prstGeom>
          <a:solidFill>
            <a:srgbClr val="F8FBFB"/>
          </a:solidFill>
          <a:ln>
            <a:noFill/>
          </a:ln>
        </p:spPr>
        <p:txBody>
          <a:bodyPr spcFirstLastPara="1" wrap="square" lIns="121900" tIns="121900" rIns="121900" bIns="121900" anchor="ctr" anchorCtr="0">
            <a:noAutofit/>
          </a:bodyPr>
          <a:lstStyle/>
          <a:p>
            <a:endParaRPr sz="2400"/>
          </a:p>
        </p:txBody>
      </p:sp>
      <p:cxnSp>
        <p:nvCxnSpPr>
          <p:cNvPr id="4689" name="Google Shape;4689;p458"/>
          <p:cNvCxnSpPr/>
          <p:nvPr/>
        </p:nvCxnSpPr>
        <p:spPr>
          <a:xfrm rot="10800000">
            <a:off x="5503286" y="4077175"/>
            <a:ext cx="803200" cy="0"/>
          </a:xfrm>
          <a:prstGeom prst="straightConnector1">
            <a:avLst/>
          </a:prstGeom>
          <a:noFill/>
          <a:ln w="9525" cap="flat" cmpd="sng">
            <a:solidFill>
              <a:srgbClr val="222222"/>
            </a:solidFill>
            <a:prstDash val="solid"/>
            <a:round/>
            <a:headEnd type="none" w="med" len="med"/>
            <a:tailEnd type="none" w="med" len="med"/>
          </a:ln>
        </p:spPr>
      </p:cxnSp>
      <p:sp>
        <p:nvSpPr>
          <p:cNvPr id="4690" name="Google Shape;4690;p458"/>
          <p:cNvSpPr/>
          <p:nvPr/>
        </p:nvSpPr>
        <p:spPr>
          <a:xfrm>
            <a:off x="6587921" y="3195835"/>
            <a:ext cx="272156" cy="268413"/>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691" name="Google Shape;4691;p458"/>
          <p:cNvSpPr/>
          <p:nvPr/>
        </p:nvSpPr>
        <p:spPr>
          <a:xfrm>
            <a:off x="6561415" y="4311729"/>
            <a:ext cx="311688" cy="289152"/>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692" name="Google Shape;4692;p458"/>
          <p:cNvSpPr/>
          <p:nvPr/>
        </p:nvSpPr>
        <p:spPr>
          <a:xfrm>
            <a:off x="4272856" y="2526296"/>
            <a:ext cx="1022800" cy="3143200"/>
          </a:xfrm>
          <a:prstGeom prst="rect">
            <a:avLst/>
          </a:prstGeom>
          <a:solidFill>
            <a:srgbClr val="D9D9D9"/>
          </a:solidFill>
          <a:ln>
            <a:noFill/>
          </a:ln>
        </p:spPr>
        <p:txBody>
          <a:bodyPr spcFirstLastPara="1" wrap="square" lIns="121900" tIns="121900" rIns="121900" bIns="121900" anchor="ctr" anchorCtr="0">
            <a:noAutofit/>
          </a:bodyPr>
          <a:lstStyle/>
          <a:p>
            <a:pPr algn="ctr"/>
            <a:endParaRPr sz="1067">
              <a:latin typeface="Inter SemiBold"/>
              <a:ea typeface="Inter SemiBold"/>
              <a:cs typeface="Inter SemiBold"/>
              <a:sym typeface="Inter SemiBold"/>
            </a:endParaRPr>
          </a:p>
        </p:txBody>
      </p:sp>
      <p:sp>
        <p:nvSpPr>
          <p:cNvPr id="4693" name="Google Shape;4693;p458"/>
          <p:cNvSpPr/>
          <p:nvPr/>
        </p:nvSpPr>
        <p:spPr>
          <a:xfrm>
            <a:off x="4383182" y="4373579"/>
            <a:ext cx="803200" cy="476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1067">
                <a:latin typeface="Inter SemiBold"/>
                <a:ea typeface="Inter SemiBold"/>
                <a:cs typeface="Inter SemiBold"/>
                <a:sym typeface="Inter SemiBold"/>
              </a:rPr>
              <a:t>Proxy</a:t>
            </a:r>
            <a:endParaRPr sz="533">
              <a:latin typeface="Inter SemiBold"/>
              <a:ea typeface="Inter SemiBold"/>
              <a:cs typeface="Inter SemiBold"/>
              <a:sym typeface="Inter SemiBold"/>
            </a:endParaRPr>
          </a:p>
        </p:txBody>
      </p:sp>
      <p:sp>
        <p:nvSpPr>
          <p:cNvPr id="4694" name="Google Shape;4694;p458"/>
          <p:cNvSpPr/>
          <p:nvPr/>
        </p:nvSpPr>
        <p:spPr>
          <a:xfrm>
            <a:off x="4381548" y="2929213"/>
            <a:ext cx="802400" cy="476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1067">
                <a:latin typeface="Inter SemiBold"/>
                <a:ea typeface="Inter SemiBold"/>
                <a:cs typeface="Inter SemiBold"/>
                <a:sym typeface="Inter SemiBold"/>
              </a:rPr>
              <a:t>Firewall</a:t>
            </a:r>
            <a:endParaRPr sz="1067">
              <a:latin typeface="Inter SemiBold"/>
              <a:ea typeface="Inter SemiBold"/>
              <a:cs typeface="Inter SemiBold"/>
              <a:sym typeface="Inter SemiBold"/>
            </a:endParaRPr>
          </a:p>
        </p:txBody>
      </p:sp>
      <p:sp>
        <p:nvSpPr>
          <p:cNvPr id="4695" name="Google Shape;4695;p458"/>
          <p:cNvSpPr/>
          <p:nvPr/>
        </p:nvSpPr>
        <p:spPr>
          <a:xfrm>
            <a:off x="4973582" y="3397363"/>
            <a:ext cx="166400" cy="982400"/>
          </a:xfrm>
          <a:prstGeom prst="rect">
            <a:avLst/>
          </a:prstGeom>
          <a:solidFill>
            <a:srgbClr val="D9D9D9"/>
          </a:solidFill>
          <a:ln>
            <a:noFill/>
          </a:ln>
        </p:spPr>
        <p:txBody>
          <a:bodyPr spcFirstLastPara="1" wrap="square" lIns="121900" tIns="121900" rIns="121900" bIns="121900" anchor="ctr" anchorCtr="0">
            <a:noAutofit/>
          </a:bodyPr>
          <a:lstStyle/>
          <a:p>
            <a:endParaRPr sz="2400">
              <a:solidFill>
                <a:srgbClr val="222222"/>
              </a:solidFill>
            </a:endParaRPr>
          </a:p>
        </p:txBody>
      </p:sp>
      <p:grpSp>
        <p:nvGrpSpPr>
          <p:cNvPr id="4696" name="Google Shape;4696;p458"/>
          <p:cNvGrpSpPr/>
          <p:nvPr/>
        </p:nvGrpSpPr>
        <p:grpSpPr>
          <a:xfrm rot="10800000">
            <a:off x="5006581" y="3394806"/>
            <a:ext cx="100423" cy="992068"/>
            <a:chOff x="3960314" y="3464538"/>
            <a:chExt cx="79240" cy="761100"/>
          </a:xfrm>
        </p:grpSpPr>
        <p:cxnSp>
          <p:nvCxnSpPr>
            <p:cNvPr id="4697" name="Google Shape;4697;p458"/>
            <p:cNvCxnSpPr/>
            <p:nvPr/>
          </p:nvCxnSpPr>
          <p:spPr>
            <a:xfrm>
              <a:off x="3999925" y="3464538"/>
              <a:ext cx="0" cy="761100"/>
            </a:xfrm>
            <a:prstGeom prst="straightConnector1">
              <a:avLst/>
            </a:prstGeom>
            <a:noFill/>
            <a:ln w="9525" cap="flat" cmpd="sng">
              <a:solidFill>
                <a:srgbClr val="222222"/>
              </a:solidFill>
              <a:prstDash val="solid"/>
              <a:round/>
              <a:headEnd type="none" w="med" len="med"/>
              <a:tailEnd type="none" w="med" len="med"/>
            </a:ln>
          </p:spPr>
        </p:cxnSp>
        <p:grpSp>
          <p:nvGrpSpPr>
            <p:cNvPr id="4698" name="Google Shape;4698;p458"/>
            <p:cNvGrpSpPr/>
            <p:nvPr/>
          </p:nvGrpSpPr>
          <p:grpSpPr>
            <a:xfrm rot="-5400000">
              <a:off x="3980124" y="3444731"/>
              <a:ext cx="39620" cy="79240"/>
              <a:chOff x="4488976" y="1642250"/>
              <a:chExt cx="52200" cy="104400"/>
            </a:xfrm>
          </p:grpSpPr>
          <p:cxnSp>
            <p:nvCxnSpPr>
              <p:cNvPr id="4699" name="Google Shape;4699;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00" name="Google Shape;4700;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701" name="Google Shape;4701;p458"/>
          <p:cNvSpPr/>
          <p:nvPr/>
        </p:nvSpPr>
        <p:spPr>
          <a:xfrm>
            <a:off x="4383182" y="5095761"/>
            <a:ext cx="802400" cy="476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1067">
                <a:latin typeface="Inter SemiBold"/>
                <a:ea typeface="Inter SemiBold"/>
                <a:cs typeface="Inter SemiBold"/>
                <a:sym typeface="Inter SemiBold"/>
              </a:rPr>
              <a:t>Browser</a:t>
            </a:r>
            <a:endParaRPr sz="533">
              <a:solidFill>
                <a:srgbClr val="A9AFA9"/>
              </a:solidFill>
              <a:latin typeface="Inter SemiBold"/>
              <a:ea typeface="Inter SemiBold"/>
              <a:cs typeface="Inter SemiBold"/>
              <a:sym typeface="Inter SemiBold"/>
            </a:endParaRPr>
          </a:p>
        </p:txBody>
      </p:sp>
      <p:sp>
        <p:nvSpPr>
          <p:cNvPr id="4702" name="Google Shape;4702;p458"/>
          <p:cNvSpPr/>
          <p:nvPr/>
        </p:nvSpPr>
        <p:spPr>
          <a:xfrm>
            <a:off x="4383182" y="3651396"/>
            <a:ext cx="802400" cy="476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0" rIns="0" bIns="60933" anchor="b" anchorCtr="0">
            <a:noAutofit/>
          </a:bodyPr>
          <a:lstStyle/>
          <a:p>
            <a:r>
              <a:rPr lang="en" sz="1067">
                <a:latin typeface="Inter SemiBold"/>
                <a:ea typeface="Inter SemiBold"/>
                <a:cs typeface="Inter SemiBold"/>
                <a:sym typeface="Inter SemiBold"/>
              </a:rPr>
              <a:t>Resolver</a:t>
            </a:r>
            <a:endParaRPr sz="533">
              <a:latin typeface="Inter SemiBold"/>
              <a:ea typeface="Inter SemiBold"/>
              <a:cs typeface="Inter SemiBold"/>
              <a:sym typeface="Inter SemiBold"/>
            </a:endParaRPr>
          </a:p>
        </p:txBody>
      </p:sp>
      <p:sp>
        <p:nvSpPr>
          <p:cNvPr id="4703" name="Google Shape;4703;p458"/>
          <p:cNvSpPr/>
          <p:nvPr/>
        </p:nvSpPr>
        <p:spPr>
          <a:xfrm>
            <a:off x="4440382" y="3397363"/>
            <a:ext cx="166400" cy="260800"/>
          </a:xfrm>
          <a:prstGeom prst="rect">
            <a:avLst/>
          </a:prstGeom>
          <a:solidFill>
            <a:srgbClr val="D9D9D9"/>
          </a:solidFill>
          <a:ln>
            <a:noFill/>
          </a:ln>
        </p:spPr>
        <p:txBody>
          <a:bodyPr spcFirstLastPara="1" wrap="square" lIns="121900" tIns="121900" rIns="121900" bIns="121900" anchor="ctr" anchorCtr="0">
            <a:noAutofit/>
          </a:bodyPr>
          <a:lstStyle/>
          <a:p>
            <a:endParaRPr sz="2400">
              <a:solidFill>
                <a:srgbClr val="222222"/>
              </a:solidFill>
            </a:endParaRPr>
          </a:p>
        </p:txBody>
      </p:sp>
      <p:sp>
        <p:nvSpPr>
          <p:cNvPr id="4704" name="Google Shape;4704;p458"/>
          <p:cNvSpPr txBox="1"/>
          <p:nvPr/>
        </p:nvSpPr>
        <p:spPr>
          <a:xfrm>
            <a:off x="4340583" y="2567289"/>
            <a:ext cx="885600" cy="389746"/>
          </a:xfrm>
          <a:prstGeom prst="rect">
            <a:avLst/>
          </a:prstGeom>
          <a:noFill/>
          <a:ln>
            <a:noFill/>
          </a:ln>
        </p:spPr>
        <p:txBody>
          <a:bodyPr spcFirstLastPara="1" wrap="square" lIns="121900" tIns="121900" rIns="121900" bIns="121900" anchor="t" anchorCtr="0">
            <a:spAutoFit/>
          </a:bodyPr>
          <a:lstStyle/>
          <a:p>
            <a:pPr algn="ctr"/>
            <a:r>
              <a:rPr lang="en" sz="933" b="1" i="1">
                <a:latin typeface="Inter"/>
                <a:ea typeface="Inter"/>
                <a:cs typeface="Inter"/>
                <a:sym typeface="Inter"/>
              </a:rPr>
              <a:t>HOW</a:t>
            </a:r>
            <a:endParaRPr sz="933" b="1" i="1">
              <a:latin typeface="Inter"/>
              <a:ea typeface="Inter"/>
              <a:cs typeface="Inter"/>
              <a:sym typeface="Inter"/>
            </a:endParaRPr>
          </a:p>
        </p:txBody>
      </p:sp>
      <p:sp>
        <p:nvSpPr>
          <p:cNvPr id="4705" name="Google Shape;4705;p458"/>
          <p:cNvSpPr/>
          <p:nvPr/>
        </p:nvSpPr>
        <p:spPr>
          <a:xfrm>
            <a:off x="4496682" y="2999236"/>
            <a:ext cx="181656" cy="168624"/>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706" name="Google Shape;4706;p458"/>
          <p:cNvSpPr/>
          <p:nvPr/>
        </p:nvSpPr>
        <p:spPr>
          <a:xfrm>
            <a:off x="4517551" y="4444747"/>
            <a:ext cx="181657" cy="171872"/>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707" name="Google Shape;4707;p458"/>
          <p:cNvSpPr/>
          <p:nvPr/>
        </p:nvSpPr>
        <p:spPr>
          <a:xfrm>
            <a:off x="4489944" y="5164375"/>
            <a:ext cx="181656" cy="153360"/>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nvGrpSpPr>
          <p:cNvPr id="4708" name="Google Shape;4708;p458"/>
          <p:cNvGrpSpPr/>
          <p:nvPr/>
        </p:nvGrpSpPr>
        <p:grpSpPr>
          <a:xfrm>
            <a:off x="4501376" y="3742474"/>
            <a:ext cx="245576" cy="138485"/>
            <a:chOff x="2024063" y="1814513"/>
            <a:chExt cx="342792" cy="193308"/>
          </a:xfrm>
        </p:grpSpPr>
        <p:sp>
          <p:nvSpPr>
            <p:cNvPr id="4709" name="Google Shape;4709;p458"/>
            <p:cNvSpPr/>
            <p:nvPr/>
          </p:nvSpPr>
          <p:spPr>
            <a:xfrm>
              <a:off x="2066925" y="1876425"/>
              <a:ext cx="101034" cy="79488"/>
            </a:xfrm>
            <a:custGeom>
              <a:avLst/>
              <a:gdLst/>
              <a:ahLst/>
              <a:cxnLst/>
              <a:rect l="l" t="t" r="r" b="b"/>
              <a:pathLst>
                <a:path w="21600" h="21600" extrusionOk="0">
                  <a:moveTo>
                    <a:pt x="8036" y="13245"/>
                  </a:moveTo>
                  <a:lnTo>
                    <a:pt x="3308" y="6957"/>
                  </a:lnTo>
                  <a:lnTo>
                    <a:pt x="0" y="10989"/>
                  </a:lnTo>
                  <a:lnTo>
                    <a:pt x="7978" y="21600"/>
                  </a:lnTo>
                  <a:lnTo>
                    <a:pt x="21600" y="4090"/>
                  </a:lnTo>
                  <a:lnTo>
                    <a:pt x="18338" y="0"/>
                  </a:lnTo>
                  <a:cubicBezTo>
                    <a:pt x="18338" y="0"/>
                    <a:pt x="8036" y="13245"/>
                    <a:pt x="8036" y="13245"/>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710" name="Google Shape;4710;p458"/>
            <p:cNvSpPr/>
            <p:nvPr/>
          </p:nvSpPr>
          <p:spPr>
            <a:xfrm>
              <a:off x="2024063" y="1814513"/>
              <a:ext cx="342792" cy="193308"/>
            </a:xfrm>
            <a:custGeom>
              <a:avLst/>
              <a:gdLst/>
              <a:ahLst/>
              <a:cxnLst/>
              <a:rect l="l" t="t" r="r" b="b"/>
              <a:pathLst>
                <a:path w="21600" h="21196" extrusionOk="0">
                  <a:moveTo>
                    <a:pt x="20250" y="15900"/>
                  </a:moveTo>
                  <a:lnTo>
                    <a:pt x="11376" y="15900"/>
                  </a:lnTo>
                  <a:cubicBezTo>
                    <a:pt x="11912" y="14295"/>
                    <a:pt x="12195" y="12472"/>
                    <a:pt x="12195" y="10616"/>
                  </a:cubicBezTo>
                  <a:cubicBezTo>
                    <a:pt x="12195" y="8759"/>
                    <a:pt x="11912" y="6936"/>
                    <a:pt x="11376" y="5331"/>
                  </a:cubicBezTo>
                  <a:lnTo>
                    <a:pt x="20250" y="5331"/>
                  </a:lnTo>
                  <a:cubicBezTo>
                    <a:pt x="20250" y="5331"/>
                    <a:pt x="20250" y="15900"/>
                    <a:pt x="20250" y="15900"/>
                  </a:cubicBezTo>
                  <a:close/>
                  <a:moveTo>
                    <a:pt x="9448" y="16449"/>
                  </a:moveTo>
                  <a:cubicBezTo>
                    <a:pt x="8559" y="17996"/>
                    <a:pt x="7353" y="18865"/>
                    <a:pt x="6095" y="18865"/>
                  </a:cubicBezTo>
                  <a:lnTo>
                    <a:pt x="6095" y="18836"/>
                  </a:lnTo>
                  <a:cubicBezTo>
                    <a:pt x="5157" y="18835"/>
                    <a:pt x="4240" y="18349"/>
                    <a:pt x="3460" y="17441"/>
                  </a:cubicBezTo>
                  <a:cubicBezTo>
                    <a:pt x="2681" y="16532"/>
                    <a:pt x="2074" y="15242"/>
                    <a:pt x="1716" y="13732"/>
                  </a:cubicBezTo>
                  <a:cubicBezTo>
                    <a:pt x="1358" y="12223"/>
                    <a:pt x="1266" y="10563"/>
                    <a:pt x="1450" y="8962"/>
                  </a:cubicBezTo>
                  <a:cubicBezTo>
                    <a:pt x="1635" y="7362"/>
                    <a:pt x="2088" y="5893"/>
                    <a:pt x="2753" y="4741"/>
                  </a:cubicBezTo>
                  <a:cubicBezTo>
                    <a:pt x="3418" y="3589"/>
                    <a:pt x="4264" y="2806"/>
                    <a:pt x="5185" y="2491"/>
                  </a:cubicBezTo>
                  <a:cubicBezTo>
                    <a:pt x="6106" y="2177"/>
                    <a:pt x="7059" y="2344"/>
                    <a:pt x="7925" y="2974"/>
                  </a:cubicBezTo>
                  <a:cubicBezTo>
                    <a:pt x="8791" y="3603"/>
                    <a:pt x="9530" y="4665"/>
                    <a:pt x="10049" y="6025"/>
                  </a:cubicBezTo>
                  <a:cubicBezTo>
                    <a:pt x="10568" y="7386"/>
                    <a:pt x="10843" y="8983"/>
                    <a:pt x="10839" y="10616"/>
                  </a:cubicBezTo>
                  <a:cubicBezTo>
                    <a:pt x="10838" y="12804"/>
                    <a:pt x="10338" y="14902"/>
                    <a:pt x="9448" y="16449"/>
                  </a:cubicBezTo>
                  <a:close/>
                  <a:moveTo>
                    <a:pt x="20925" y="2983"/>
                  </a:moveTo>
                  <a:lnTo>
                    <a:pt x="10326" y="2983"/>
                  </a:lnTo>
                  <a:cubicBezTo>
                    <a:pt x="9467" y="1535"/>
                    <a:pt x="8381" y="560"/>
                    <a:pt x="7206" y="179"/>
                  </a:cubicBezTo>
                  <a:cubicBezTo>
                    <a:pt x="6030" y="-202"/>
                    <a:pt x="4815" y="28"/>
                    <a:pt x="3714" y="840"/>
                  </a:cubicBezTo>
                  <a:cubicBezTo>
                    <a:pt x="2613" y="1652"/>
                    <a:pt x="1673" y="3011"/>
                    <a:pt x="1013" y="4746"/>
                  </a:cubicBezTo>
                  <a:cubicBezTo>
                    <a:pt x="352" y="6481"/>
                    <a:pt x="0" y="8517"/>
                    <a:pt x="0" y="10598"/>
                  </a:cubicBezTo>
                  <a:cubicBezTo>
                    <a:pt x="0" y="12679"/>
                    <a:pt x="352" y="14714"/>
                    <a:pt x="1013" y="16450"/>
                  </a:cubicBezTo>
                  <a:cubicBezTo>
                    <a:pt x="1673" y="18185"/>
                    <a:pt x="2613" y="19544"/>
                    <a:pt x="3714" y="20356"/>
                  </a:cubicBezTo>
                  <a:cubicBezTo>
                    <a:pt x="4815" y="21168"/>
                    <a:pt x="6030" y="21398"/>
                    <a:pt x="7206" y="21017"/>
                  </a:cubicBezTo>
                  <a:cubicBezTo>
                    <a:pt x="8381" y="20636"/>
                    <a:pt x="9467" y="19661"/>
                    <a:pt x="10326" y="18213"/>
                  </a:cubicBezTo>
                  <a:lnTo>
                    <a:pt x="20925" y="18213"/>
                  </a:lnTo>
                  <a:lnTo>
                    <a:pt x="21600" y="17039"/>
                  </a:lnTo>
                  <a:lnTo>
                    <a:pt x="21600" y="4157"/>
                  </a:lnTo>
                  <a:cubicBezTo>
                    <a:pt x="21600" y="4157"/>
                    <a:pt x="20925" y="2983"/>
                    <a:pt x="20925" y="2983"/>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711" name="Google Shape;4711;p458"/>
          <p:cNvSpPr/>
          <p:nvPr/>
        </p:nvSpPr>
        <p:spPr>
          <a:xfrm>
            <a:off x="4449848" y="4120996"/>
            <a:ext cx="272000" cy="258800"/>
          </a:xfrm>
          <a:prstGeom prst="rect">
            <a:avLst/>
          </a:prstGeom>
          <a:solidFill>
            <a:srgbClr val="D9D9D9"/>
          </a:solidFill>
          <a:ln>
            <a:noFill/>
          </a:ln>
        </p:spPr>
        <p:txBody>
          <a:bodyPr spcFirstLastPara="1" wrap="square" lIns="121900" tIns="121900" rIns="121900" bIns="121900" anchor="ctr" anchorCtr="0">
            <a:noAutofit/>
          </a:bodyPr>
          <a:lstStyle/>
          <a:p>
            <a:endParaRPr sz="2400">
              <a:solidFill>
                <a:srgbClr val="222222"/>
              </a:solidFill>
            </a:endParaRPr>
          </a:p>
        </p:txBody>
      </p:sp>
      <p:grpSp>
        <p:nvGrpSpPr>
          <p:cNvPr id="4712" name="Google Shape;4712;p458"/>
          <p:cNvGrpSpPr/>
          <p:nvPr/>
        </p:nvGrpSpPr>
        <p:grpSpPr>
          <a:xfrm rot="10800000">
            <a:off x="4472065" y="3388480"/>
            <a:ext cx="100423" cy="272945"/>
            <a:chOff x="3960314" y="3464538"/>
            <a:chExt cx="79240" cy="209400"/>
          </a:xfrm>
        </p:grpSpPr>
        <p:cxnSp>
          <p:nvCxnSpPr>
            <p:cNvPr id="4713" name="Google Shape;4713;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14" name="Google Shape;4714;p458"/>
            <p:cNvGrpSpPr/>
            <p:nvPr/>
          </p:nvGrpSpPr>
          <p:grpSpPr>
            <a:xfrm rot="-5400000">
              <a:off x="3980124" y="3444731"/>
              <a:ext cx="39620" cy="79240"/>
              <a:chOff x="4488976" y="1642250"/>
              <a:chExt cx="52200" cy="104400"/>
            </a:xfrm>
          </p:grpSpPr>
          <p:cxnSp>
            <p:nvCxnSpPr>
              <p:cNvPr id="4715" name="Google Shape;4715;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16" name="Google Shape;4716;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17" name="Google Shape;4717;p458"/>
          <p:cNvGrpSpPr/>
          <p:nvPr/>
        </p:nvGrpSpPr>
        <p:grpSpPr>
          <a:xfrm rot="10800000">
            <a:off x="4472065" y="4113929"/>
            <a:ext cx="100423" cy="272945"/>
            <a:chOff x="3960314" y="3464538"/>
            <a:chExt cx="79240" cy="209400"/>
          </a:xfrm>
        </p:grpSpPr>
        <p:cxnSp>
          <p:nvCxnSpPr>
            <p:cNvPr id="4718" name="Google Shape;4718;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19" name="Google Shape;4719;p458"/>
            <p:cNvGrpSpPr/>
            <p:nvPr/>
          </p:nvGrpSpPr>
          <p:grpSpPr>
            <a:xfrm rot="-5400000">
              <a:off x="3980124" y="3444731"/>
              <a:ext cx="39620" cy="79240"/>
              <a:chOff x="4488976" y="1642250"/>
              <a:chExt cx="52200" cy="104400"/>
            </a:xfrm>
          </p:grpSpPr>
          <p:cxnSp>
            <p:nvCxnSpPr>
              <p:cNvPr id="4720" name="Google Shape;4720;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21" name="Google Shape;4721;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22" name="Google Shape;4722;p458"/>
          <p:cNvGrpSpPr/>
          <p:nvPr/>
        </p:nvGrpSpPr>
        <p:grpSpPr>
          <a:xfrm>
            <a:off x="4606798" y="4113929"/>
            <a:ext cx="100423" cy="272945"/>
            <a:chOff x="3960314" y="3464538"/>
            <a:chExt cx="79240" cy="209400"/>
          </a:xfrm>
        </p:grpSpPr>
        <p:cxnSp>
          <p:nvCxnSpPr>
            <p:cNvPr id="4723" name="Google Shape;4723;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24" name="Google Shape;4724;p458"/>
            <p:cNvGrpSpPr/>
            <p:nvPr/>
          </p:nvGrpSpPr>
          <p:grpSpPr>
            <a:xfrm rot="-5400000">
              <a:off x="3980124" y="3444731"/>
              <a:ext cx="39620" cy="79240"/>
              <a:chOff x="4488976" y="1642250"/>
              <a:chExt cx="52200" cy="104400"/>
            </a:xfrm>
          </p:grpSpPr>
          <p:cxnSp>
            <p:nvCxnSpPr>
              <p:cNvPr id="4725" name="Google Shape;4725;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26" name="Google Shape;4726;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727" name="Google Shape;4727;p458"/>
          <p:cNvSpPr/>
          <p:nvPr/>
        </p:nvSpPr>
        <p:spPr>
          <a:xfrm>
            <a:off x="4449848" y="4843863"/>
            <a:ext cx="272000" cy="258800"/>
          </a:xfrm>
          <a:prstGeom prst="rect">
            <a:avLst/>
          </a:prstGeom>
          <a:solidFill>
            <a:srgbClr val="D9D9D9"/>
          </a:solidFill>
          <a:ln>
            <a:noFill/>
          </a:ln>
        </p:spPr>
        <p:txBody>
          <a:bodyPr spcFirstLastPara="1" wrap="square" lIns="121900" tIns="121900" rIns="121900" bIns="121900" anchor="ctr" anchorCtr="0">
            <a:noAutofit/>
          </a:bodyPr>
          <a:lstStyle/>
          <a:p>
            <a:endParaRPr sz="2400">
              <a:solidFill>
                <a:srgbClr val="222222"/>
              </a:solidFill>
            </a:endParaRPr>
          </a:p>
        </p:txBody>
      </p:sp>
      <p:grpSp>
        <p:nvGrpSpPr>
          <p:cNvPr id="4728" name="Google Shape;4728;p458"/>
          <p:cNvGrpSpPr/>
          <p:nvPr/>
        </p:nvGrpSpPr>
        <p:grpSpPr>
          <a:xfrm rot="10800000">
            <a:off x="4472065" y="4836796"/>
            <a:ext cx="100423" cy="272945"/>
            <a:chOff x="3960314" y="3464538"/>
            <a:chExt cx="79240" cy="209400"/>
          </a:xfrm>
        </p:grpSpPr>
        <p:cxnSp>
          <p:nvCxnSpPr>
            <p:cNvPr id="4729" name="Google Shape;4729;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30" name="Google Shape;4730;p458"/>
            <p:cNvGrpSpPr/>
            <p:nvPr/>
          </p:nvGrpSpPr>
          <p:grpSpPr>
            <a:xfrm rot="-5400000">
              <a:off x="3980124" y="3444731"/>
              <a:ext cx="39620" cy="79240"/>
              <a:chOff x="4488976" y="1642250"/>
              <a:chExt cx="52200" cy="104400"/>
            </a:xfrm>
          </p:grpSpPr>
          <p:cxnSp>
            <p:nvCxnSpPr>
              <p:cNvPr id="4731" name="Google Shape;4731;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32" name="Google Shape;4732;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33" name="Google Shape;4733;p458"/>
          <p:cNvGrpSpPr/>
          <p:nvPr/>
        </p:nvGrpSpPr>
        <p:grpSpPr>
          <a:xfrm>
            <a:off x="4606798" y="4836796"/>
            <a:ext cx="100423" cy="272945"/>
            <a:chOff x="3960314" y="3464538"/>
            <a:chExt cx="79240" cy="209400"/>
          </a:xfrm>
        </p:grpSpPr>
        <p:cxnSp>
          <p:nvCxnSpPr>
            <p:cNvPr id="4734" name="Google Shape;4734;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35" name="Google Shape;4735;p458"/>
            <p:cNvGrpSpPr/>
            <p:nvPr/>
          </p:nvGrpSpPr>
          <p:grpSpPr>
            <a:xfrm rot="-5400000">
              <a:off x="3980124" y="3444731"/>
              <a:ext cx="39620" cy="79240"/>
              <a:chOff x="4488976" y="1642250"/>
              <a:chExt cx="52200" cy="104400"/>
            </a:xfrm>
          </p:grpSpPr>
          <p:cxnSp>
            <p:nvCxnSpPr>
              <p:cNvPr id="4736" name="Google Shape;4736;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37" name="Google Shape;4737;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38" name="Google Shape;4738;p458"/>
          <p:cNvGrpSpPr/>
          <p:nvPr/>
        </p:nvGrpSpPr>
        <p:grpSpPr>
          <a:xfrm>
            <a:off x="1555284" y="3368830"/>
            <a:ext cx="1102388" cy="251967"/>
            <a:chOff x="-2913842" y="4545138"/>
            <a:chExt cx="1052700" cy="188975"/>
          </a:xfrm>
        </p:grpSpPr>
        <p:sp>
          <p:nvSpPr>
            <p:cNvPr id="4739" name="Google Shape;4739;p458"/>
            <p:cNvSpPr/>
            <p:nvPr/>
          </p:nvSpPr>
          <p:spPr>
            <a:xfrm>
              <a:off x="-2913842" y="4545138"/>
              <a:ext cx="1052700" cy="186600"/>
            </a:xfrm>
            <a:prstGeom prst="rect">
              <a:avLst/>
            </a:prstGeom>
            <a:solidFill>
              <a:srgbClr val="E2F5FA"/>
            </a:solidFill>
            <a:ln>
              <a:noFill/>
            </a:ln>
          </p:spPr>
          <p:txBody>
            <a:bodyPr spcFirstLastPara="1" wrap="square" lIns="121900" tIns="121900" rIns="121900" bIns="121900" anchor="ctr" anchorCtr="0">
              <a:noAutofit/>
            </a:bodyPr>
            <a:lstStyle/>
            <a:p>
              <a:endParaRPr sz="2400"/>
            </a:p>
          </p:txBody>
        </p:sp>
        <p:cxnSp>
          <p:nvCxnSpPr>
            <p:cNvPr id="4740" name="Google Shape;4740;p458"/>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741" name="Google Shape;4741;p458"/>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742" name="Google Shape;4742;p458"/>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grpSp>
        <p:nvGrpSpPr>
          <p:cNvPr id="4743" name="Google Shape;4743;p458"/>
          <p:cNvGrpSpPr/>
          <p:nvPr/>
        </p:nvGrpSpPr>
        <p:grpSpPr>
          <a:xfrm>
            <a:off x="1555284" y="4504830"/>
            <a:ext cx="1102388" cy="251967"/>
            <a:chOff x="-2913842" y="4545138"/>
            <a:chExt cx="1052700" cy="188975"/>
          </a:xfrm>
        </p:grpSpPr>
        <p:sp>
          <p:nvSpPr>
            <p:cNvPr id="4744" name="Google Shape;4744;p458"/>
            <p:cNvSpPr/>
            <p:nvPr/>
          </p:nvSpPr>
          <p:spPr>
            <a:xfrm>
              <a:off x="-2913842" y="4545138"/>
              <a:ext cx="1052700" cy="186600"/>
            </a:xfrm>
            <a:prstGeom prst="rect">
              <a:avLst/>
            </a:prstGeom>
            <a:solidFill>
              <a:srgbClr val="E2F5FA"/>
            </a:solidFill>
            <a:ln>
              <a:noFill/>
            </a:ln>
          </p:spPr>
          <p:txBody>
            <a:bodyPr spcFirstLastPara="1" wrap="square" lIns="121900" tIns="121900" rIns="121900" bIns="121900" anchor="ctr" anchorCtr="0">
              <a:noAutofit/>
            </a:bodyPr>
            <a:lstStyle/>
            <a:p>
              <a:endParaRPr sz="2400"/>
            </a:p>
          </p:txBody>
        </p:sp>
        <p:cxnSp>
          <p:nvCxnSpPr>
            <p:cNvPr id="4745" name="Google Shape;4745;p458"/>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746" name="Google Shape;4746;p458"/>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747" name="Google Shape;4747;p458"/>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sp>
        <p:nvSpPr>
          <p:cNvPr id="4748" name="Google Shape;4748;p458"/>
          <p:cNvSpPr/>
          <p:nvPr/>
        </p:nvSpPr>
        <p:spPr>
          <a:xfrm>
            <a:off x="9073693" y="5258589"/>
            <a:ext cx="800000" cy="5036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algn="ctr"/>
            <a:r>
              <a:rPr lang="en" sz="933" dirty="0">
                <a:solidFill>
                  <a:schemeClr val="dk1"/>
                </a:solidFill>
                <a:latin typeface="Inter SemiBold"/>
                <a:ea typeface="Inter SemiBold"/>
                <a:cs typeface="Inter SemiBold"/>
                <a:sym typeface="Inter SemiBold"/>
              </a:rPr>
              <a:t>Secure Web Gateway</a:t>
            </a:r>
            <a:endParaRPr sz="933" dirty="0">
              <a:solidFill>
                <a:schemeClr val="dk1"/>
              </a:solidFill>
              <a:latin typeface="Inter SemiBold"/>
              <a:ea typeface="Inter SemiBold"/>
              <a:cs typeface="Inter SemiBold"/>
              <a:sym typeface="Inter SemiBold"/>
            </a:endParaRPr>
          </a:p>
        </p:txBody>
      </p:sp>
      <p:sp>
        <p:nvSpPr>
          <p:cNvPr id="4749" name="Google Shape;4749;p458"/>
          <p:cNvSpPr/>
          <p:nvPr/>
        </p:nvSpPr>
        <p:spPr>
          <a:xfrm>
            <a:off x="10807487" y="5258589"/>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WAN </a:t>
            </a:r>
            <a:br>
              <a:rPr lang="en" sz="933">
                <a:solidFill>
                  <a:srgbClr val="B7B7B7"/>
                </a:solidFill>
                <a:latin typeface="Inter SemiBold"/>
                <a:ea typeface="Inter SemiBold"/>
                <a:cs typeface="Inter SemiBold"/>
                <a:sym typeface="Inter SemiBold"/>
              </a:rPr>
            </a:br>
            <a:r>
              <a:rPr lang="en" sz="933">
                <a:solidFill>
                  <a:srgbClr val="B7B7B7"/>
                </a:solidFill>
                <a:latin typeface="Inter SemiBold"/>
                <a:ea typeface="Inter SemiBold"/>
                <a:cs typeface="Inter SemiBold"/>
                <a:sym typeface="Inter SemiBold"/>
              </a:rPr>
              <a:t>as a Service</a:t>
            </a:r>
            <a:endParaRPr sz="933">
              <a:solidFill>
                <a:srgbClr val="B7B7B7"/>
              </a:solidFill>
              <a:latin typeface="Inter SemiBold"/>
              <a:ea typeface="Inter SemiBold"/>
              <a:cs typeface="Inter SemiBold"/>
              <a:sym typeface="Inter SemiBold"/>
            </a:endParaRPr>
          </a:p>
        </p:txBody>
      </p:sp>
      <p:grpSp>
        <p:nvGrpSpPr>
          <p:cNvPr id="4750" name="Google Shape;4750;p458"/>
          <p:cNvGrpSpPr/>
          <p:nvPr/>
        </p:nvGrpSpPr>
        <p:grpSpPr>
          <a:xfrm>
            <a:off x="8209150" y="5258842"/>
            <a:ext cx="800119" cy="503530"/>
            <a:chOff x="1106108" y="1891850"/>
            <a:chExt cx="1336500" cy="840900"/>
          </a:xfrm>
        </p:grpSpPr>
        <p:sp>
          <p:nvSpPr>
            <p:cNvPr id="4751" name="Google Shape;4751;p458"/>
            <p:cNvSpPr/>
            <p:nvPr/>
          </p:nvSpPr>
          <p:spPr>
            <a:xfrm>
              <a:off x="1106108" y="1891850"/>
              <a:ext cx="1336500" cy="840900"/>
            </a:xfrm>
            <a:prstGeom prst="hexagon">
              <a:avLst>
                <a:gd name="adj" fmla="val 20216"/>
                <a:gd name="vf" fmla="val 115470"/>
              </a:avLst>
            </a:prstGeom>
            <a:solidFill>
              <a:srgbClr val="F3F3F3"/>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algn="ctr"/>
              <a:endParaRPr sz="933">
                <a:latin typeface="Inter SemiBold"/>
                <a:ea typeface="Inter SemiBold"/>
                <a:cs typeface="Inter SemiBold"/>
                <a:sym typeface="Inter SemiBold"/>
              </a:endParaRPr>
            </a:p>
          </p:txBody>
        </p:sp>
        <p:sp>
          <p:nvSpPr>
            <p:cNvPr id="4752" name="Google Shape;4752;p458"/>
            <p:cNvSpPr txBox="1"/>
            <p:nvPr/>
          </p:nvSpPr>
          <p:spPr>
            <a:xfrm>
              <a:off x="1186801" y="1951199"/>
              <a:ext cx="1175098" cy="719265"/>
            </a:xfrm>
            <a:prstGeom prst="rect">
              <a:avLst/>
            </a:prstGeom>
            <a:noFill/>
            <a:ln>
              <a:noFill/>
            </a:ln>
          </p:spPr>
          <p:txBody>
            <a:bodyPr spcFirstLastPara="1" wrap="square" lIns="0" tIns="0" rIns="0" bIns="0" anchor="t" anchorCtr="0">
              <a:spAutoFit/>
            </a:bodyPr>
            <a:lstStyle/>
            <a:p>
              <a:pPr algn="ctr"/>
              <a:r>
                <a:rPr lang="en" sz="933">
                  <a:solidFill>
                    <a:srgbClr val="B7B7B7"/>
                  </a:solidFill>
                  <a:latin typeface="Inter SemiBold"/>
                  <a:ea typeface="Inter SemiBold"/>
                  <a:cs typeface="Inter SemiBold"/>
                  <a:sym typeface="Inter SemiBold"/>
                </a:rPr>
                <a:t>Zero Trust Network Access</a:t>
              </a:r>
              <a:endParaRPr sz="933">
                <a:solidFill>
                  <a:srgbClr val="B7B7B7"/>
                </a:solidFill>
                <a:latin typeface="Inter SemiBold"/>
                <a:ea typeface="Inter SemiBold"/>
                <a:cs typeface="Inter SemiBold"/>
                <a:sym typeface="Inter SemiBold"/>
              </a:endParaRPr>
            </a:p>
          </p:txBody>
        </p:sp>
      </p:grpSp>
      <p:sp>
        <p:nvSpPr>
          <p:cNvPr id="4753" name="Google Shape;4753;p458"/>
          <p:cNvSpPr/>
          <p:nvPr/>
        </p:nvSpPr>
        <p:spPr>
          <a:xfrm>
            <a:off x="9942933" y="5266381"/>
            <a:ext cx="800000" cy="503600"/>
          </a:xfrm>
          <a:prstGeom prst="hexagon">
            <a:avLst>
              <a:gd name="adj" fmla="val 20216"/>
              <a:gd name="vf" fmla="val 115470"/>
            </a:avLst>
          </a:prstGeom>
          <a:solidFill>
            <a:schemeClr val="accent4"/>
          </a:solidFill>
          <a:ln w="9525" cap="flat" cmpd="sng">
            <a:solidFill>
              <a:schemeClr val="accent2"/>
            </a:solidFill>
            <a:prstDash val="dot"/>
            <a:round/>
            <a:headEnd type="none" w="sm" len="sm"/>
            <a:tailEnd type="none" w="sm" len="sm"/>
          </a:ln>
        </p:spPr>
        <p:txBody>
          <a:bodyPr spcFirstLastPara="1" wrap="square" lIns="0" tIns="0" rIns="0" bIns="0" anchor="ctr" anchorCtr="0">
            <a:noAutofit/>
          </a:bodyPr>
          <a:lstStyle/>
          <a:p>
            <a:pPr algn="ctr"/>
            <a:r>
              <a:rPr lang="en" sz="933">
                <a:solidFill>
                  <a:schemeClr val="dk1"/>
                </a:solidFill>
                <a:latin typeface="Inter SemiBold"/>
                <a:ea typeface="Inter SemiBold"/>
                <a:cs typeface="Inter SemiBold"/>
                <a:sym typeface="Inter SemiBold"/>
              </a:rPr>
              <a:t>Firewall as a Service</a:t>
            </a:r>
            <a:endParaRPr sz="933">
              <a:solidFill>
                <a:schemeClr val="dk1"/>
              </a:solidFill>
              <a:latin typeface="Inter SemiBold"/>
              <a:ea typeface="Inter SemiBold"/>
              <a:cs typeface="Inter SemiBold"/>
              <a:sym typeface="Inter SemiBold"/>
            </a:endParaRPr>
          </a:p>
        </p:txBody>
      </p:sp>
      <p:pic>
        <p:nvPicPr>
          <p:cNvPr id="122" name="Google Shape;2256;p474">
            <a:extLst>
              <a:ext uri="{FF2B5EF4-FFF2-40B4-BE49-F238E27FC236}">
                <a16:creationId xmlns:a16="http://schemas.microsoft.com/office/drawing/2014/main" id="{A309A318-850C-4E82-A294-E0CE198C8F40}"/>
              </a:ext>
            </a:extLst>
          </p:cNvPr>
          <p:cNvPicPr preferRelativeResize="0"/>
          <p:nvPr/>
        </p:nvPicPr>
        <p:blipFill>
          <a:blip r:embed="rId4">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sp>
        <p:nvSpPr>
          <p:cNvPr id="50" name="Google Shape;4379;p455">
            <a:extLst>
              <a:ext uri="{FF2B5EF4-FFF2-40B4-BE49-F238E27FC236}">
                <a16:creationId xmlns:a16="http://schemas.microsoft.com/office/drawing/2014/main" id="{EEDC8ED5-32AF-413E-A9C9-8D959138F380}"/>
              </a:ext>
            </a:extLst>
          </p:cNvPr>
          <p:cNvSpPr txBox="1"/>
          <p:nvPr/>
        </p:nvSpPr>
        <p:spPr>
          <a:xfrm>
            <a:off x="7877103" y="1620838"/>
            <a:ext cx="4159104" cy="4709533"/>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4758" name="Google Shape;4758;p459"/>
          <p:cNvSpPr/>
          <p:nvPr/>
        </p:nvSpPr>
        <p:spPr>
          <a:xfrm>
            <a:off x="8130740" y="5242326"/>
            <a:ext cx="3584400" cy="91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59" name="Google Shape;4759;p459"/>
          <p:cNvSpPr txBox="1"/>
          <p:nvPr/>
        </p:nvSpPr>
        <p:spPr>
          <a:xfrm>
            <a:off x="8783934" y="5919024"/>
            <a:ext cx="2278000" cy="143565"/>
          </a:xfrm>
          <a:prstGeom prst="rect">
            <a:avLst/>
          </a:prstGeom>
          <a:noFill/>
          <a:ln>
            <a:noFill/>
          </a:ln>
        </p:spPr>
        <p:txBody>
          <a:bodyPr spcFirstLastPara="1" wrap="square" lIns="0" tIns="0" rIns="0" bIns="0" anchor="t" anchorCtr="0">
            <a:spAutoFit/>
          </a:bodyPr>
          <a:lstStyle/>
          <a:p>
            <a:pPr algn="ctr"/>
            <a:r>
              <a:rPr lang="en" sz="933">
                <a:solidFill>
                  <a:schemeClr val="accent2"/>
                </a:solidFill>
                <a:latin typeface="Inter SemiBold"/>
                <a:ea typeface="Inter SemiBold"/>
                <a:cs typeface="Inter SemiBold"/>
                <a:sym typeface="Inter SemiBold"/>
              </a:rPr>
              <a:t>Browser Isolation</a:t>
            </a:r>
            <a:r>
              <a:rPr lang="en" sz="933">
                <a:solidFill>
                  <a:srgbClr val="B7B7B7"/>
                </a:solidFill>
                <a:latin typeface="Inter SemiBold"/>
                <a:ea typeface="Inter SemiBold"/>
                <a:cs typeface="Inter SemiBold"/>
                <a:sym typeface="Inter SemiBold"/>
              </a:rPr>
              <a:t>  |  DDoS Protection</a:t>
            </a:r>
            <a:endParaRPr sz="933">
              <a:solidFill>
                <a:srgbClr val="B7B7B7"/>
              </a:solidFill>
              <a:latin typeface="Inter SemiBold"/>
              <a:ea typeface="Inter SemiBold"/>
              <a:cs typeface="Inter SemiBold"/>
              <a:sym typeface="Inter SemiBold"/>
            </a:endParaRPr>
          </a:p>
        </p:txBody>
      </p:sp>
      <p:sp>
        <p:nvSpPr>
          <p:cNvPr id="4760" name="Google Shape;4760;p459"/>
          <p:cNvSpPr txBox="1">
            <a:spLocks noGrp="1"/>
          </p:cNvSpPr>
          <p:nvPr>
            <p:ph type="body" idx="4294967295"/>
          </p:nvPr>
        </p:nvSpPr>
        <p:spPr>
          <a:xfrm>
            <a:off x="382604" y="310952"/>
            <a:ext cx="5618163" cy="317500"/>
          </a:xfrm>
          <a:prstGeom prst="rect">
            <a:avLst/>
          </a:prstGeom>
        </p:spPr>
        <p:txBody>
          <a:bodyPr spcFirstLastPara="1" vert="horz" wrap="square" lIns="0" tIns="0" rIns="0" bIns="0" rtlCol="0" anchor="b" anchorCtr="0">
            <a:noAutofit/>
          </a:bodyPr>
          <a:lstStyle/>
          <a:p>
            <a:pPr marL="0" indent="0">
              <a:buNone/>
            </a:pPr>
            <a:r>
              <a:rPr lang="en" dirty="0"/>
              <a:t>Cloudflare One: Zero Trust services</a:t>
            </a:r>
            <a:endParaRPr dirty="0"/>
          </a:p>
        </p:txBody>
      </p:sp>
      <p:sp>
        <p:nvSpPr>
          <p:cNvPr id="4761" name="Google Shape;4761;p459"/>
          <p:cNvSpPr txBox="1">
            <a:spLocks noGrp="1"/>
          </p:cNvSpPr>
          <p:nvPr>
            <p:ph type="title" idx="4294967295"/>
          </p:nvPr>
        </p:nvSpPr>
        <p:spPr>
          <a:xfrm>
            <a:off x="406668" y="976552"/>
            <a:ext cx="11553825" cy="476250"/>
          </a:xfrm>
          <a:prstGeom prst="rect">
            <a:avLst/>
          </a:prstGeom>
        </p:spPr>
        <p:txBody>
          <a:bodyPr spcFirstLastPara="1" vert="horz" wrap="square" lIns="0" tIns="0" rIns="0" bIns="0" rtlCol="0" anchor="t" anchorCtr="0">
            <a:noAutofit/>
          </a:bodyPr>
          <a:lstStyle/>
          <a:p>
            <a:r>
              <a:rPr lang="en" dirty="0"/>
              <a:t>Zero Trust Browsing</a:t>
            </a:r>
            <a:endParaRPr b="0" dirty="0">
              <a:latin typeface="Inter SemiBold"/>
              <a:ea typeface="Inter SemiBold"/>
              <a:cs typeface="Inter SemiBold"/>
              <a:sym typeface="Inter SemiBold"/>
            </a:endParaRPr>
          </a:p>
        </p:txBody>
      </p:sp>
      <p:sp>
        <p:nvSpPr>
          <p:cNvPr id="4762" name="Google Shape;4762;p459"/>
          <p:cNvSpPr txBox="1"/>
          <p:nvPr/>
        </p:nvSpPr>
        <p:spPr>
          <a:xfrm>
            <a:off x="8130740" y="1836400"/>
            <a:ext cx="3456400" cy="3084000"/>
          </a:xfrm>
          <a:prstGeom prst="rect">
            <a:avLst/>
          </a:prstGeom>
          <a:noFill/>
          <a:ln>
            <a:noFill/>
          </a:ln>
        </p:spPr>
        <p:txBody>
          <a:bodyPr spcFirstLastPara="1" wrap="square" lIns="0" tIns="0" rIns="0" bIns="0" anchor="t" anchorCtr="0">
            <a:noAutofit/>
          </a:bodyPr>
          <a:lstStyle/>
          <a:p>
            <a:r>
              <a:rPr lang="en" sz="1400" dirty="0">
                <a:solidFill>
                  <a:srgbClr val="999999"/>
                </a:solidFill>
                <a:latin typeface="Inter"/>
                <a:ea typeface="Inter"/>
                <a:cs typeface="Inter"/>
                <a:sym typeface="Inter"/>
              </a:rPr>
              <a:t>[cost-efficient innovation]</a:t>
            </a:r>
            <a:br>
              <a:rPr lang="en" dirty="0">
                <a:solidFill>
                  <a:srgbClr val="999999"/>
                </a:solidFill>
                <a:latin typeface="Inter"/>
                <a:ea typeface="Inter"/>
                <a:cs typeface="Inter"/>
                <a:sym typeface="Inter"/>
              </a:rPr>
            </a:br>
            <a:r>
              <a:rPr lang="en" dirty="0">
                <a:solidFill>
                  <a:srgbClr val="FF6633"/>
                </a:solidFill>
                <a:latin typeface="Inter SemiBold"/>
                <a:ea typeface="Inter SemiBold"/>
                <a:cs typeface="Inter SemiBold"/>
                <a:sym typeface="Inter SemiBold"/>
              </a:rPr>
              <a:t>Perfected Internet security</a:t>
            </a:r>
            <a:r>
              <a:rPr lang="en" dirty="0">
                <a:solidFill>
                  <a:srgbClr val="222222"/>
                </a:solidFill>
                <a:latin typeface="Inter SemiBold"/>
                <a:ea typeface="Inter SemiBold"/>
                <a:cs typeface="Inter SemiBold"/>
                <a:sym typeface="Inter SemiBold"/>
              </a:rPr>
              <a:t>, </a:t>
            </a:r>
            <a:br>
              <a:rPr lang="en" dirty="0">
                <a:solidFill>
                  <a:srgbClr val="222222"/>
                </a:solidFill>
                <a:latin typeface="Inter SemiBold"/>
                <a:ea typeface="Inter SemiBold"/>
                <a:cs typeface="Inter SemiBold"/>
                <a:sym typeface="Inter SemiBold"/>
              </a:rPr>
            </a:br>
            <a:r>
              <a:rPr lang="en" dirty="0">
                <a:solidFill>
                  <a:srgbClr val="222222"/>
                </a:solidFill>
                <a:latin typeface="Inter SemiBold"/>
                <a:ea typeface="Inter SemiBold"/>
                <a:cs typeface="Inter SemiBold"/>
                <a:sym typeface="Inter SemiBold"/>
              </a:rPr>
              <a:t>fixes SWG policies that are too restrictive, or too relaxed</a:t>
            </a:r>
            <a:endParaRPr dirty="0">
              <a:solidFill>
                <a:srgbClr val="222222"/>
              </a:solidFill>
              <a:latin typeface="Inter Medium"/>
              <a:ea typeface="Inter Medium"/>
              <a:cs typeface="Inter Medium"/>
              <a:sym typeface="Inter Medium"/>
            </a:endParaRPr>
          </a:p>
          <a:p>
            <a:pPr>
              <a:spcBef>
                <a:spcPts val="1333"/>
              </a:spcBef>
            </a:pPr>
            <a:r>
              <a:rPr lang="en" sz="1400" dirty="0">
                <a:solidFill>
                  <a:srgbClr val="999999"/>
                </a:solidFill>
                <a:latin typeface="Inter"/>
                <a:ea typeface="Inter"/>
                <a:cs typeface="Inter"/>
                <a:sym typeface="Inter"/>
              </a:rPr>
              <a:t>[ease of use]</a:t>
            </a:r>
            <a:br>
              <a:rPr lang="en" dirty="0">
                <a:solidFill>
                  <a:srgbClr val="999999"/>
                </a:solidFill>
                <a:latin typeface="Inter"/>
                <a:ea typeface="Inter"/>
                <a:cs typeface="Inter"/>
                <a:sym typeface="Inter"/>
              </a:rPr>
            </a:br>
            <a:r>
              <a:rPr lang="en" dirty="0">
                <a:solidFill>
                  <a:srgbClr val="FF6633"/>
                </a:solidFill>
                <a:latin typeface="Inter SemiBold"/>
                <a:ea typeface="Inter SemiBold"/>
                <a:cs typeface="Inter SemiBold"/>
                <a:sym typeface="Inter SemiBold"/>
              </a:rPr>
              <a:t>Works on any website</a:t>
            </a:r>
            <a:r>
              <a:rPr lang="en" dirty="0">
                <a:solidFill>
                  <a:srgbClr val="222222"/>
                </a:solidFill>
                <a:latin typeface="Inter SemiBold"/>
                <a:ea typeface="Inter SemiBold"/>
                <a:cs typeface="Inter SemiBold"/>
                <a:sym typeface="Inter SemiBold"/>
              </a:rPr>
              <a:t>, </a:t>
            </a:r>
            <a:br>
              <a:rPr lang="en" dirty="0">
                <a:solidFill>
                  <a:srgbClr val="222222"/>
                </a:solidFill>
                <a:latin typeface="Inter SemiBold"/>
                <a:ea typeface="Inter SemiBold"/>
                <a:cs typeface="Inter SemiBold"/>
                <a:sym typeface="Inter SemiBold"/>
              </a:rPr>
            </a:br>
            <a:r>
              <a:rPr lang="en" dirty="0">
                <a:solidFill>
                  <a:srgbClr val="222222"/>
                </a:solidFill>
                <a:latin typeface="Inter SemiBold"/>
                <a:ea typeface="Inter SemiBold"/>
                <a:cs typeface="Inter SemiBold"/>
                <a:sym typeface="Inter SemiBold"/>
              </a:rPr>
              <a:t>any browser, with a better user experience than local browsing</a:t>
            </a:r>
            <a:endParaRPr dirty="0">
              <a:solidFill>
                <a:srgbClr val="222222"/>
              </a:solidFill>
              <a:latin typeface="Inter Medium"/>
              <a:ea typeface="Inter Medium"/>
              <a:cs typeface="Inter Medium"/>
              <a:sym typeface="Inter Medium"/>
            </a:endParaRPr>
          </a:p>
          <a:p>
            <a:pPr>
              <a:spcBef>
                <a:spcPts val="1333"/>
              </a:spcBef>
            </a:pPr>
            <a:r>
              <a:rPr lang="en" sz="1400" dirty="0">
                <a:solidFill>
                  <a:srgbClr val="999999"/>
                </a:solidFill>
                <a:latin typeface="Inter"/>
                <a:ea typeface="Inter"/>
                <a:cs typeface="Inter"/>
                <a:sym typeface="Inter"/>
              </a:rPr>
              <a:t>[network speed &amp; scale]</a:t>
            </a:r>
            <a:br>
              <a:rPr lang="en" dirty="0">
                <a:solidFill>
                  <a:srgbClr val="999999"/>
                </a:solidFill>
                <a:latin typeface="Inter"/>
                <a:ea typeface="Inter"/>
                <a:cs typeface="Inter"/>
                <a:sym typeface="Inter"/>
              </a:rPr>
            </a:br>
            <a:r>
              <a:rPr lang="en" dirty="0">
                <a:solidFill>
                  <a:srgbClr val="FF6633"/>
                </a:solidFill>
                <a:latin typeface="Inter SemiBold"/>
                <a:ea typeface="Inter SemiBold"/>
                <a:cs typeface="Inter SemiBold"/>
                <a:sym typeface="Inter SemiBold"/>
              </a:rPr>
              <a:t>A global solution</a:t>
            </a:r>
            <a:r>
              <a:rPr lang="en" dirty="0">
                <a:solidFill>
                  <a:srgbClr val="222222"/>
                </a:solidFill>
                <a:latin typeface="Inter SemiBold"/>
                <a:ea typeface="Inter SemiBold"/>
                <a:cs typeface="Inter SemiBold"/>
                <a:sym typeface="Inter SemiBold"/>
              </a:rPr>
              <a:t> delivered </a:t>
            </a:r>
            <a:endParaRPr dirty="0">
              <a:solidFill>
                <a:srgbClr val="222222"/>
              </a:solidFill>
              <a:latin typeface="Inter SemiBold"/>
              <a:ea typeface="Inter SemiBold"/>
              <a:cs typeface="Inter SemiBold"/>
              <a:sym typeface="Inter SemiBold"/>
            </a:endParaRPr>
          </a:p>
          <a:p>
            <a:r>
              <a:rPr lang="en" dirty="0">
                <a:solidFill>
                  <a:srgbClr val="222222"/>
                </a:solidFill>
                <a:latin typeface="Inter SemiBold"/>
                <a:ea typeface="Inter SemiBold"/>
                <a:cs typeface="Inter SemiBold"/>
                <a:sym typeface="Inter SemiBold"/>
              </a:rPr>
              <a:t>from a global network</a:t>
            </a:r>
            <a:endParaRPr dirty="0">
              <a:solidFill>
                <a:srgbClr val="222222"/>
              </a:solidFill>
              <a:latin typeface="Inter SemiBold"/>
              <a:ea typeface="Inter SemiBold"/>
              <a:cs typeface="Inter SemiBold"/>
              <a:sym typeface="Inter SemiBold"/>
            </a:endParaRPr>
          </a:p>
        </p:txBody>
      </p:sp>
      <p:cxnSp>
        <p:nvCxnSpPr>
          <p:cNvPr id="4763" name="Google Shape;4763;p459"/>
          <p:cNvCxnSpPr/>
          <p:nvPr/>
        </p:nvCxnSpPr>
        <p:spPr>
          <a:xfrm rot="10800000">
            <a:off x="1932425" y="4855739"/>
            <a:ext cx="990400" cy="0"/>
          </a:xfrm>
          <a:prstGeom prst="straightConnector1">
            <a:avLst/>
          </a:prstGeom>
          <a:noFill/>
          <a:ln w="9525" cap="flat" cmpd="sng">
            <a:solidFill>
              <a:srgbClr val="222222"/>
            </a:solidFill>
            <a:prstDash val="solid"/>
            <a:round/>
            <a:headEnd type="none" w="med" len="med"/>
            <a:tailEnd type="none" w="med" len="med"/>
          </a:ln>
        </p:spPr>
      </p:cxnSp>
      <p:sp>
        <p:nvSpPr>
          <p:cNvPr id="4764" name="Google Shape;4764;p459"/>
          <p:cNvSpPr txBox="1"/>
          <p:nvPr/>
        </p:nvSpPr>
        <p:spPr>
          <a:xfrm>
            <a:off x="5009309" y="4307847"/>
            <a:ext cx="996000" cy="694400"/>
          </a:xfrm>
          <a:prstGeom prst="rect">
            <a:avLst/>
          </a:prstGeom>
          <a:noFill/>
          <a:ln>
            <a:noFill/>
          </a:ln>
        </p:spPr>
        <p:txBody>
          <a:bodyPr spcFirstLastPara="1" wrap="square" lIns="0" tIns="0" rIns="0" bIns="0" anchor="ctr" anchorCtr="0">
            <a:noAutofit/>
          </a:bodyPr>
          <a:lstStyle/>
          <a:p>
            <a:pPr algn="ctr"/>
            <a:r>
              <a:rPr lang="en" sz="933">
                <a:solidFill>
                  <a:srgbClr val="222222"/>
                </a:solidFill>
                <a:latin typeface="Inter SemiBold"/>
                <a:ea typeface="Inter SemiBold"/>
                <a:cs typeface="Inter SemiBold"/>
                <a:sym typeface="Inter SemiBold"/>
              </a:rPr>
              <a:t>Untrusted code</a:t>
            </a:r>
            <a:endParaRPr sz="933">
              <a:solidFill>
                <a:srgbClr val="222222"/>
              </a:solidFill>
              <a:latin typeface="Inter SemiBold"/>
              <a:ea typeface="Inter SemiBold"/>
              <a:cs typeface="Inter SemiBold"/>
              <a:sym typeface="Inter SemiBold"/>
            </a:endParaRPr>
          </a:p>
        </p:txBody>
      </p:sp>
      <p:sp>
        <p:nvSpPr>
          <p:cNvPr id="4765" name="Google Shape;4765;p459"/>
          <p:cNvSpPr/>
          <p:nvPr/>
        </p:nvSpPr>
        <p:spPr>
          <a:xfrm>
            <a:off x="6808621" y="4250213"/>
            <a:ext cx="416400" cy="360800"/>
          </a:xfrm>
          <a:prstGeom prst="triangle">
            <a:avLst>
              <a:gd name="adj" fmla="val 84469"/>
            </a:avLst>
          </a:prstGeom>
          <a:solidFill>
            <a:srgbClr val="D9D9D9"/>
          </a:solidFill>
          <a:ln>
            <a:noFill/>
          </a:ln>
        </p:spPr>
        <p:txBody>
          <a:bodyPr spcFirstLastPara="1" wrap="square" lIns="121900" tIns="121900" rIns="121900" bIns="121900" anchor="ctr" anchorCtr="0">
            <a:noAutofit/>
          </a:bodyPr>
          <a:lstStyle/>
          <a:p>
            <a:endParaRPr sz="2400"/>
          </a:p>
        </p:txBody>
      </p:sp>
      <p:sp>
        <p:nvSpPr>
          <p:cNvPr id="4766" name="Google Shape;4766;p459"/>
          <p:cNvSpPr/>
          <p:nvPr/>
        </p:nvSpPr>
        <p:spPr>
          <a:xfrm>
            <a:off x="7073165" y="4222005"/>
            <a:ext cx="416400" cy="4164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67" name="Google Shape;4767;p459"/>
          <p:cNvSpPr/>
          <p:nvPr/>
        </p:nvSpPr>
        <p:spPr>
          <a:xfrm>
            <a:off x="7154432" y="4303273"/>
            <a:ext cx="254149" cy="254161"/>
          </a:xfrm>
          <a:custGeom>
            <a:avLst/>
            <a:gdLst/>
            <a:ahLst/>
            <a:cxnLst/>
            <a:rect l="l" t="t" r="r" b="b"/>
            <a:pathLst>
              <a:path w="21393" h="21394" extrusionOk="0">
                <a:moveTo>
                  <a:pt x="13787" y="16461"/>
                </a:moveTo>
                <a:lnTo>
                  <a:pt x="7605" y="16461"/>
                </a:lnTo>
                <a:lnTo>
                  <a:pt x="7605" y="18107"/>
                </a:lnTo>
                <a:lnTo>
                  <a:pt x="13787" y="18107"/>
                </a:lnTo>
                <a:cubicBezTo>
                  <a:pt x="13787" y="18107"/>
                  <a:pt x="13787" y="16461"/>
                  <a:pt x="13787" y="16461"/>
                </a:cubicBezTo>
                <a:close/>
                <a:moveTo>
                  <a:pt x="10697" y="19749"/>
                </a:moveTo>
                <a:cubicBezTo>
                  <a:pt x="9141" y="19749"/>
                  <a:pt x="7612" y="19345"/>
                  <a:pt x="6256" y="18580"/>
                </a:cubicBezTo>
                <a:cubicBezTo>
                  <a:pt x="4901" y="17819"/>
                  <a:pt x="3765" y="16716"/>
                  <a:pt x="2958" y="15387"/>
                </a:cubicBezTo>
                <a:lnTo>
                  <a:pt x="18434" y="15387"/>
                </a:lnTo>
                <a:cubicBezTo>
                  <a:pt x="17628" y="16716"/>
                  <a:pt x="16492" y="17819"/>
                  <a:pt x="15137" y="18580"/>
                </a:cubicBezTo>
                <a:cubicBezTo>
                  <a:pt x="13782" y="19345"/>
                  <a:pt x="12253" y="19749"/>
                  <a:pt x="10697" y="19749"/>
                </a:cubicBezTo>
                <a:close/>
                <a:moveTo>
                  <a:pt x="14705" y="8883"/>
                </a:moveTo>
                <a:cubicBezTo>
                  <a:pt x="15027" y="8883"/>
                  <a:pt x="15341" y="8977"/>
                  <a:pt x="15609" y="9154"/>
                </a:cubicBezTo>
                <a:cubicBezTo>
                  <a:pt x="15876" y="9335"/>
                  <a:pt x="16085" y="9590"/>
                  <a:pt x="16208" y="9887"/>
                </a:cubicBezTo>
                <a:cubicBezTo>
                  <a:pt x="16331" y="10183"/>
                  <a:pt x="16364" y="10512"/>
                  <a:pt x="16301" y="10825"/>
                </a:cubicBezTo>
                <a:cubicBezTo>
                  <a:pt x="16238" y="11141"/>
                  <a:pt x="16083" y="11430"/>
                  <a:pt x="15856" y="11660"/>
                </a:cubicBezTo>
                <a:cubicBezTo>
                  <a:pt x="15628" y="11886"/>
                  <a:pt x="15338" y="12043"/>
                  <a:pt x="15023" y="12104"/>
                </a:cubicBezTo>
                <a:cubicBezTo>
                  <a:pt x="14707" y="12166"/>
                  <a:pt x="14380" y="12133"/>
                  <a:pt x="14082" y="12010"/>
                </a:cubicBezTo>
                <a:cubicBezTo>
                  <a:pt x="13785" y="11890"/>
                  <a:pt x="13531" y="11680"/>
                  <a:pt x="13353" y="11413"/>
                </a:cubicBezTo>
                <a:cubicBezTo>
                  <a:pt x="13174" y="11146"/>
                  <a:pt x="13079" y="10829"/>
                  <a:pt x="13079" y="10508"/>
                </a:cubicBezTo>
                <a:cubicBezTo>
                  <a:pt x="13079" y="10076"/>
                  <a:pt x="13251" y="9664"/>
                  <a:pt x="13555" y="9360"/>
                </a:cubicBezTo>
                <a:cubicBezTo>
                  <a:pt x="13860" y="9056"/>
                  <a:pt x="14273" y="8883"/>
                  <a:pt x="14704" y="8883"/>
                </a:cubicBezTo>
                <a:cubicBezTo>
                  <a:pt x="14704" y="8883"/>
                  <a:pt x="14705" y="8883"/>
                  <a:pt x="14705" y="8883"/>
                </a:cubicBezTo>
                <a:close/>
                <a:moveTo>
                  <a:pt x="10033" y="10508"/>
                </a:moveTo>
                <a:cubicBezTo>
                  <a:pt x="10032" y="9722"/>
                  <a:pt x="9749" y="8965"/>
                  <a:pt x="9236" y="8373"/>
                </a:cubicBezTo>
                <a:cubicBezTo>
                  <a:pt x="8722" y="7776"/>
                  <a:pt x="8013" y="7389"/>
                  <a:pt x="7236" y="7274"/>
                </a:cubicBezTo>
                <a:lnTo>
                  <a:pt x="14234" y="7274"/>
                </a:lnTo>
                <a:cubicBezTo>
                  <a:pt x="13457" y="7385"/>
                  <a:pt x="12747" y="7776"/>
                  <a:pt x="12232" y="8368"/>
                </a:cubicBezTo>
                <a:cubicBezTo>
                  <a:pt x="11719" y="8961"/>
                  <a:pt x="11436" y="9722"/>
                  <a:pt x="11435" y="10504"/>
                </a:cubicBezTo>
                <a:cubicBezTo>
                  <a:pt x="11434" y="11290"/>
                  <a:pt x="11716" y="12051"/>
                  <a:pt x="12229" y="12643"/>
                </a:cubicBezTo>
                <a:cubicBezTo>
                  <a:pt x="12743" y="13240"/>
                  <a:pt x="13452" y="13627"/>
                  <a:pt x="14229" y="13742"/>
                </a:cubicBezTo>
                <a:lnTo>
                  <a:pt x="7235" y="13742"/>
                </a:lnTo>
                <a:cubicBezTo>
                  <a:pt x="8011" y="13627"/>
                  <a:pt x="8721" y="13240"/>
                  <a:pt x="9235" y="12643"/>
                </a:cubicBezTo>
                <a:cubicBezTo>
                  <a:pt x="9748" y="12051"/>
                  <a:pt x="10031" y="11294"/>
                  <a:pt x="10033" y="10508"/>
                </a:cubicBezTo>
                <a:cubicBezTo>
                  <a:pt x="10033" y="10508"/>
                  <a:pt x="10033" y="10508"/>
                  <a:pt x="10033" y="10508"/>
                </a:cubicBezTo>
                <a:close/>
                <a:moveTo>
                  <a:pt x="6762" y="8883"/>
                </a:moveTo>
                <a:cubicBezTo>
                  <a:pt x="7083" y="8883"/>
                  <a:pt x="7398" y="8977"/>
                  <a:pt x="7665" y="9154"/>
                </a:cubicBezTo>
                <a:cubicBezTo>
                  <a:pt x="7933" y="9335"/>
                  <a:pt x="8141" y="9590"/>
                  <a:pt x="8265" y="9887"/>
                </a:cubicBezTo>
                <a:cubicBezTo>
                  <a:pt x="8387" y="10183"/>
                  <a:pt x="8420" y="10512"/>
                  <a:pt x="8357" y="10825"/>
                </a:cubicBezTo>
                <a:cubicBezTo>
                  <a:pt x="8294" y="11141"/>
                  <a:pt x="8139" y="11434"/>
                  <a:pt x="7912" y="11660"/>
                </a:cubicBezTo>
                <a:cubicBezTo>
                  <a:pt x="7684" y="11886"/>
                  <a:pt x="7394" y="12043"/>
                  <a:pt x="7079" y="12104"/>
                </a:cubicBezTo>
                <a:cubicBezTo>
                  <a:pt x="6763" y="12166"/>
                  <a:pt x="6436" y="12133"/>
                  <a:pt x="6139" y="12010"/>
                </a:cubicBezTo>
                <a:cubicBezTo>
                  <a:pt x="5842" y="11890"/>
                  <a:pt x="5588" y="11680"/>
                  <a:pt x="5409" y="11413"/>
                </a:cubicBezTo>
                <a:cubicBezTo>
                  <a:pt x="5230" y="11146"/>
                  <a:pt x="5135" y="10829"/>
                  <a:pt x="5135" y="10508"/>
                </a:cubicBezTo>
                <a:cubicBezTo>
                  <a:pt x="5135" y="10076"/>
                  <a:pt x="5307" y="9664"/>
                  <a:pt x="5612" y="9360"/>
                </a:cubicBezTo>
                <a:cubicBezTo>
                  <a:pt x="5917" y="9056"/>
                  <a:pt x="6330" y="8883"/>
                  <a:pt x="6761" y="8883"/>
                </a:cubicBezTo>
                <a:cubicBezTo>
                  <a:pt x="6761" y="8883"/>
                  <a:pt x="6762" y="8883"/>
                  <a:pt x="6762" y="8883"/>
                </a:cubicBezTo>
                <a:close/>
                <a:moveTo>
                  <a:pt x="1646" y="10697"/>
                </a:moveTo>
                <a:cubicBezTo>
                  <a:pt x="1645" y="9525"/>
                  <a:pt x="1874" y="8360"/>
                  <a:pt x="2320" y="7274"/>
                </a:cubicBezTo>
                <a:lnTo>
                  <a:pt x="6289" y="7274"/>
                </a:lnTo>
                <a:cubicBezTo>
                  <a:pt x="5512" y="7385"/>
                  <a:pt x="4801" y="7776"/>
                  <a:pt x="4288" y="8368"/>
                </a:cubicBezTo>
                <a:cubicBezTo>
                  <a:pt x="3774" y="8961"/>
                  <a:pt x="3491" y="9722"/>
                  <a:pt x="3491" y="10508"/>
                </a:cubicBezTo>
                <a:cubicBezTo>
                  <a:pt x="3490" y="11294"/>
                  <a:pt x="3772" y="12051"/>
                  <a:pt x="4286" y="12643"/>
                </a:cubicBezTo>
                <a:cubicBezTo>
                  <a:pt x="4799" y="13240"/>
                  <a:pt x="5509" y="13627"/>
                  <a:pt x="6286" y="13742"/>
                </a:cubicBezTo>
                <a:lnTo>
                  <a:pt x="2174" y="13742"/>
                </a:lnTo>
                <a:cubicBezTo>
                  <a:pt x="1824" y="12767"/>
                  <a:pt x="1645" y="11734"/>
                  <a:pt x="1646" y="10697"/>
                </a:cubicBezTo>
                <a:close/>
                <a:moveTo>
                  <a:pt x="19747" y="10697"/>
                </a:moveTo>
                <a:cubicBezTo>
                  <a:pt x="19748" y="11734"/>
                  <a:pt x="19569" y="12767"/>
                  <a:pt x="19219" y="13742"/>
                </a:cubicBezTo>
                <a:lnTo>
                  <a:pt x="15181" y="13742"/>
                </a:lnTo>
                <a:cubicBezTo>
                  <a:pt x="15958" y="13627"/>
                  <a:pt x="16668" y="13240"/>
                  <a:pt x="17182" y="12643"/>
                </a:cubicBezTo>
                <a:cubicBezTo>
                  <a:pt x="17695" y="12051"/>
                  <a:pt x="17978" y="11294"/>
                  <a:pt x="17978" y="10508"/>
                </a:cubicBezTo>
                <a:cubicBezTo>
                  <a:pt x="17977" y="9722"/>
                  <a:pt x="17694" y="8961"/>
                  <a:pt x="17180" y="8368"/>
                </a:cubicBezTo>
                <a:cubicBezTo>
                  <a:pt x="16666" y="7776"/>
                  <a:pt x="15956" y="7385"/>
                  <a:pt x="15178" y="7274"/>
                </a:cubicBezTo>
                <a:lnTo>
                  <a:pt x="19073" y="7274"/>
                </a:lnTo>
                <a:cubicBezTo>
                  <a:pt x="19519" y="8360"/>
                  <a:pt x="19748" y="9525"/>
                  <a:pt x="19747" y="10697"/>
                </a:cubicBezTo>
                <a:close/>
                <a:moveTo>
                  <a:pt x="10697" y="1646"/>
                </a:moveTo>
                <a:cubicBezTo>
                  <a:pt x="12176" y="1646"/>
                  <a:pt x="13633" y="2010"/>
                  <a:pt x="14940" y="2704"/>
                </a:cubicBezTo>
                <a:cubicBezTo>
                  <a:pt x="16246" y="3398"/>
                  <a:pt x="17363" y="4402"/>
                  <a:pt x="18192" y="5628"/>
                </a:cubicBezTo>
                <a:lnTo>
                  <a:pt x="3201" y="5628"/>
                </a:lnTo>
                <a:cubicBezTo>
                  <a:pt x="4030" y="4402"/>
                  <a:pt x="5146" y="3398"/>
                  <a:pt x="6453" y="2704"/>
                </a:cubicBezTo>
                <a:cubicBezTo>
                  <a:pt x="7760" y="2009"/>
                  <a:pt x="9217" y="1646"/>
                  <a:pt x="10697" y="1646"/>
                </a:cubicBezTo>
                <a:close/>
                <a:moveTo>
                  <a:pt x="10697" y="0"/>
                </a:moveTo>
                <a:cubicBezTo>
                  <a:pt x="8581" y="0"/>
                  <a:pt x="6513" y="627"/>
                  <a:pt x="4754" y="1803"/>
                </a:cubicBezTo>
                <a:cubicBezTo>
                  <a:pt x="2995" y="2978"/>
                  <a:pt x="1624" y="4649"/>
                  <a:pt x="815" y="6603"/>
                </a:cubicBezTo>
                <a:cubicBezTo>
                  <a:pt x="5" y="8558"/>
                  <a:pt x="-207" y="10710"/>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90" y="7862"/>
                  <a:pt x="20262" y="5143"/>
                  <a:pt x="18257" y="3137"/>
                </a:cubicBezTo>
                <a:cubicBezTo>
                  <a:pt x="16251" y="1131"/>
                  <a:pt x="13532" y="3"/>
                  <a:pt x="10697" y="0"/>
                </a:cubicBezTo>
                <a:close/>
              </a:path>
            </a:pathLst>
          </a:custGeom>
          <a:solidFill>
            <a:srgbClr val="B0291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768" name="Google Shape;4768;p459"/>
          <p:cNvSpPr txBox="1"/>
          <p:nvPr/>
        </p:nvSpPr>
        <p:spPr>
          <a:xfrm>
            <a:off x="5811625" y="5309561"/>
            <a:ext cx="1512400" cy="196000"/>
          </a:xfrm>
          <a:prstGeom prst="rect">
            <a:avLst/>
          </a:prstGeom>
          <a:noFill/>
          <a:ln>
            <a:noFill/>
          </a:ln>
        </p:spPr>
        <p:txBody>
          <a:bodyPr spcFirstLastPara="1" wrap="square" lIns="0" tIns="0" rIns="0" bIns="0" anchor="t" anchorCtr="0">
            <a:noAutofit/>
          </a:bodyPr>
          <a:lstStyle/>
          <a:p>
            <a:pPr algn="ctr"/>
            <a:r>
              <a:rPr lang="en" sz="933">
                <a:latin typeface="Inter SemiBold"/>
                <a:ea typeface="Inter SemiBold"/>
                <a:cs typeface="Inter SemiBold"/>
                <a:sym typeface="Inter SemiBold"/>
              </a:rPr>
              <a:t>Website</a:t>
            </a:r>
            <a:endParaRPr sz="933">
              <a:latin typeface="Inter SemiBold"/>
              <a:ea typeface="Inter SemiBold"/>
              <a:cs typeface="Inter SemiBold"/>
              <a:sym typeface="Inter SemiBold"/>
            </a:endParaRPr>
          </a:p>
          <a:p>
            <a:endParaRPr sz="933">
              <a:latin typeface="Inter SemiBold"/>
              <a:ea typeface="Inter SemiBold"/>
              <a:cs typeface="Inter SemiBold"/>
              <a:sym typeface="Inter SemiBold"/>
            </a:endParaRPr>
          </a:p>
        </p:txBody>
      </p:sp>
      <p:grpSp>
        <p:nvGrpSpPr>
          <p:cNvPr id="4769" name="Google Shape;4769;p459"/>
          <p:cNvGrpSpPr/>
          <p:nvPr/>
        </p:nvGrpSpPr>
        <p:grpSpPr>
          <a:xfrm flipH="1">
            <a:off x="6183581" y="4544297"/>
            <a:ext cx="768492" cy="595335"/>
            <a:chOff x="1834139" y="3205003"/>
            <a:chExt cx="688531" cy="533391"/>
          </a:xfrm>
        </p:grpSpPr>
        <p:pic>
          <p:nvPicPr>
            <p:cNvPr id="4770" name="Google Shape;4770;p459"/>
            <p:cNvPicPr preferRelativeResize="0"/>
            <p:nvPr/>
          </p:nvPicPr>
          <p:blipFill rotWithShape="1">
            <a:blip r:embed="rId3">
              <a:alphaModFix/>
            </a:blip>
            <a:srcRect l="49" r="49"/>
            <a:stretch/>
          </p:blipFill>
          <p:spPr>
            <a:xfrm flipH="1">
              <a:off x="1834139" y="3205003"/>
              <a:ext cx="688531" cy="533391"/>
            </a:xfrm>
            <a:prstGeom prst="rect">
              <a:avLst/>
            </a:prstGeom>
            <a:noFill/>
            <a:ln>
              <a:noFill/>
            </a:ln>
          </p:spPr>
        </p:pic>
        <p:sp>
          <p:nvSpPr>
            <p:cNvPr id="4771" name="Google Shape;4771;p459"/>
            <p:cNvSpPr/>
            <p:nvPr/>
          </p:nvSpPr>
          <p:spPr>
            <a:xfrm flipH="1">
              <a:off x="1854635" y="3271125"/>
              <a:ext cx="651900" cy="450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772" name="Google Shape;4772;p459"/>
            <p:cNvPicPr preferRelativeResize="0"/>
            <p:nvPr/>
          </p:nvPicPr>
          <p:blipFill rotWithShape="1">
            <a:blip r:embed="rId4">
              <a:alphaModFix/>
            </a:blip>
            <a:srcRect l="33823" t="45736" r="31722" b="9119"/>
            <a:stretch/>
          </p:blipFill>
          <p:spPr>
            <a:xfrm flipH="1">
              <a:off x="2100384" y="3268200"/>
              <a:ext cx="386027" cy="450600"/>
            </a:xfrm>
            <a:prstGeom prst="rect">
              <a:avLst/>
            </a:prstGeom>
            <a:noFill/>
            <a:ln>
              <a:noFill/>
            </a:ln>
          </p:spPr>
        </p:pic>
      </p:grpSp>
      <p:pic>
        <p:nvPicPr>
          <p:cNvPr id="4773" name="Google Shape;4773;p459"/>
          <p:cNvPicPr preferRelativeResize="0"/>
          <p:nvPr/>
        </p:nvPicPr>
        <p:blipFill rotWithShape="1">
          <a:blip r:embed="rId5">
            <a:alphaModFix/>
          </a:blip>
          <a:srcRect l="89" r="79"/>
          <a:stretch/>
        </p:blipFill>
        <p:spPr>
          <a:xfrm flipH="1">
            <a:off x="643652" y="4514460"/>
            <a:ext cx="1142027" cy="624515"/>
          </a:xfrm>
          <a:prstGeom prst="rect">
            <a:avLst/>
          </a:prstGeom>
          <a:noFill/>
          <a:ln>
            <a:noFill/>
          </a:ln>
        </p:spPr>
      </p:pic>
      <p:sp>
        <p:nvSpPr>
          <p:cNvPr id="4774" name="Google Shape;4774;p459"/>
          <p:cNvSpPr txBox="1"/>
          <p:nvPr/>
        </p:nvSpPr>
        <p:spPr>
          <a:xfrm>
            <a:off x="458433" y="5309561"/>
            <a:ext cx="1512400" cy="196000"/>
          </a:xfrm>
          <a:prstGeom prst="rect">
            <a:avLst/>
          </a:prstGeom>
          <a:noFill/>
          <a:ln>
            <a:noFill/>
          </a:ln>
        </p:spPr>
        <p:txBody>
          <a:bodyPr spcFirstLastPara="1" wrap="square" lIns="0" tIns="0" rIns="0" bIns="0" anchor="t" anchorCtr="0">
            <a:noAutofit/>
          </a:bodyPr>
          <a:lstStyle/>
          <a:p>
            <a:pPr algn="ctr"/>
            <a:r>
              <a:rPr lang="en" sz="933">
                <a:latin typeface="Inter SemiBold"/>
                <a:ea typeface="Inter SemiBold"/>
                <a:cs typeface="Inter SemiBold"/>
                <a:sym typeface="Inter SemiBold"/>
              </a:rPr>
              <a:t>User browser </a:t>
            </a:r>
            <a:endParaRPr sz="933">
              <a:latin typeface="Inter SemiBold"/>
              <a:ea typeface="Inter SemiBold"/>
              <a:cs typeface="Inter SemiBold"/>
              <a:sym typeface="Inter SemiBold"/>
            </a:endParaRPr>
          </a:p>
        </p:txBody>
      </p:sp>
      <p:sp>
        <p:nvSpPr>
          <p:cNvPr id="4775" name="Google Shape;4775;p459"/>
          <p:cNvSpPr txBox="1"/>
          <p:nvPr/>
        </p:nvSpPr>
        <p:spPr>
          <a:xfrm>
            <a:off x="1869667" y="4431367"/>
            <a:ext cx="1065200" cy="316400"/>
          </a:xfrm>
          <a:prstGeom prst="rect">
            <a:avLst/>
          </a:prstGeom>
          <a:noFill/>
          <a:ln>
            <a:noFill/>
          </a:ln>
        </p:spPr>
        <p:txBody>
          <a:bodyPr spcFirstLastPara="1" wrap="square" lIns="0" tIns="0" rIns="0" bIns="0" anchor="ctr" anchorCtr="0">
            <a:noAutofit/>
          </a:bodyPr>
          <a:lstStyle/>
          <a:p>
            <a:pPr algn="ctr"/>
            <a:r>
              <a:rPr lang="en" sz="933">
                <a:solidFill>
                  <a:srgbClr val="222222"/>
                </a:solidFill>
                <a:latin typeface="Inter SemiBold"/>
                <a:ea typeface="Inter SemiBold"/>
                <a:cs typeface="Inter SemiBold"/>
                <a:sym typeface="Inter SemiBold"/>
              </a:rPr>
              <a:t>Zero Trust</a:t>
            </a:r>
            <a:br>
              <a:rPr lang="en" sz="933">
                <a:solidFill>
                  <a:srgbClr val="222222"/>
                </a:solidFill>
                <a:latin typeface="Inter SemiBold"/>
                <a:ea typeface="Inter SemiBold"/>
                <a:cs typeface="Inter SemiBold"/>
                <a:sym typeface="Inter SemiBold"/>
              </a:rPr>
            </a:br>
            <a:r>
              <a:rPr lang="en" sz="933">
                <a:solidFill>
                  <a:srgbClr val="222222"/>
                </a:solidFill>
                <a:latin typeface="Inter SemiBold"/>
                <a:ea typeface="Inter SemiBold"/>
                <a:cs typeface="Inter SemiBold"/>
                <a:sym typeface="Inter SemiBold"/>
              </a:rPr>
              <a:t>draw commands </a:t>
            </a:r>
            <a:endParaRPr sz="933">
              <a:solidFill>
                <a:srgbClr val="222222"/>
              </a:solidFill>
              <a:latin typeface="Inter SemiBold"/>
              <a:ea typeface="Inter SemiBold"/>
              <a:cs typeface="Inter SemiBold"/>
              <a:sym typeface="Inter SemiBold"/>
            </a:endParaRPr>
          </a:p>
        </p:txBody>
      </p:sp>
      <p:sp>
        <p:nvSpPr>
          <p:cNvPr id="4776" name="Google Shape;4776;p459"/>
          <p:cNvSpPr/>
          <p:nvPr/>
        </p:nvSpPr>
        <p:spPr>
          <a:xfrm>
            <a:off x="3069596" y="2170979"/>
            <a:ext cx="1760800" cy="37912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77" name="Google Shape;4777;p459"/>
          <p:cNvSpPr/>
          <p:nvPr/>
        </p:nvSpPr>
        <p:spPr>
          <a:xfrm rot="10800000" flipH="1">
            <a:off x="3200604" y="4142007"/>
            <a:ext cx="1512400" cy="510000"/>
          </a:xfrm>
          <a:prstGeom prst="trapezoid">
            <a:avLst>
              <a:gd name="adj" fmla="val 46505"/>
            </a:avLst>
          </a:prstGeom>
          <a:solidFill>
            <a:srgbClr val="CCCCCC"/>
          </a:solidFill>
          <a:ln>
            <a:noFill/>
          </a:ln>
        </p:spPr>
        <p:txBody>
          <a:bodyPr spcFirstLastPara="1" wrap="square" lIns="121900" tIns="121900" rIns="121900" bIns="121900" anchor="ctr" anchorCtr="0">
            <a:noAutofit/>
          </a:bodyPr>
          <a:lstStyle/>
          <a:p>
            <a:endParaRPr sz="2400"/>
          </a:p>
        </p:txBody>
      </p:sp>
      <p:sp>
        <p:nvSpPr>
          <p:cNvPr id="4778" name="Google Shape;4778;p459"/>
          <p:cNvSpPr/>
          <p:nvPr/>
        </p:nvSpPr>
        <p:spPr>
          <a:xfrm>
            <a:off x="3199433" y="2738645"/>
            <a:ext cx="1512400" cy="1405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779" name="Google Shape;4779;p459"/>
          <p:cNvPicPr preferRelativeResize="0"/>
          <p:nvPr/>
        </p:nvPicPr>
        <p:blipFill rotWithShape="1">
          <a:blip r:embed="rId6">
            <a:alphaModFix/>
          </a:blip>
          <a:srcRect l="-1953" t="-1235" r="-1953" b="-2553"/>
          <a:stretch/>
        </p:blipFill>
        <p:spPr>
          <a:xfrm>
            <a:off x="3389103" y="2864542"/>
            <a:ext cx="1065376" cy="722193"/>
          </a:xfrm>
          <a:prstGeom prst="rect">
            <a:avLst/>
          </a:prstGeom>
          <a:noFill/>
          <a:ln>
            <a:noFill/>
          </a:ln>
        </p:spPr>
      </p:pic>
      <p:sp>
        <p:nvSpPr>
          <p:cNvPr id="4780" name="Google Shape;4780;p459"/>
          <p:cNvSpPr txBox="1"/>
          <p:nvPr/>
        </p:nvSpPr>
        <p:spPr>
          <a:xfrm>
            <a:off x="3200604" y="3761757"/>
            <a:ext cx="1497600" cy="196000"/>
          </a:xfrm>
          <a:prstGeom prst="rect">
            <a:avLst/>
          </a:prstGeom>
          <a:noFill/>
          <a:ln>
            <a:noFill/>
          </a:ln>
        </p:spPr>
        <p:txBody>
          <a:bodyPr spcFirstLastPara="1" wrap="square" lIns="0" tIns="0" rIns="0" bIns="0" anchor="ctr" anchorCtr="0">
            <a:noAutofit/>
          </a:bodyPr>
          <a:lstStyle/>
          <a:p>
            <a:pPr algn="ctr"/>
            <a:r>
              <a:rPr lang="en" sz="933">
                <a:latin typeface="Inter SemiBold"/>
                <a:ea typeface="Inter SemiBold"/>
                <a:cs typeface="Inter SemiBold"/>
                <a:sym typeface="Inter SemiBold"/>
              </a:rPr>
              <a:t>Untrusted code </a:t>
            </a:r>
            <a:br>
              <a:rPr lang="en" sz="933">
                <a:latin typeface="Inter SemiBold"/>
                <a:ea typeface="Inter SemiBold"/>
                <a:cs typeface="Inter SemiBold"/>
                <a:sym typeface="Inter SemiBold"/>
              </a:rPr>
            </a:br>
            <a:r>
              <a:rPr lang="en" sz="933">
                <a:latin typeface="Inter SemiBold"/>
                <a:ea typeface="Inter SemiBold"/>
                <a:cs typeface="Inter SemiBold"/>
                <a:sym typeface="Inter SemiBold"/>
              </a:rPr>
              <a:t>safely executed in</a:t>
            </a:r>
            <a:endParaRPr sz="933">
              <a:latin typeface="Inter SemiBold"/>
              <a:ea typeface="Inter SemiBold"/>
              <a:cs typeface="Inter SemiBold"/>
              <a:sym typeface="Inter SemiBold"/>
            </a:endParaRPr>
          </a:p>
          <a:p>
            <a:pPr algn="ctr"/>
            <a:r>
              <a:rPr lang="en" sz="933">
                <a:latin typeface="Inter SemiBold"/>
                <a:ea typeface="Inter SemiBold"/>
                <a:cs typeface="Inter SemiBold"/>
                <a:sym typeface="Inter SemiBold"/>
              </a:rPr>
              <a:t>headless browser</a:t>
            </a:r>
            <a:endParaRPr sz="933">
              <a:latin typeface="Inter SemiBold"/>
              <a:ea typeface="Inter SemiBold"/>
              <a:cs typeface="Inter SemiBold"/>
              <a:sym typeface="Inter SemiBold"/>
            </a:endParaRPr>
          </a:p>
        </p:txBody>
      </p:sp>
      <p:pic>
        <p:nvPicPr>
          <p:cNvPr id="4781" name="Google Shape;4781;p459"/>
          <p:cNvPicPr preferRelativeResize="0"/>
          <p:nvPr/>
        </p:nvPicPr>
        <p:blipFill rotWithShape="1">
          <a:blip r:embed="rId7">
            <a:alphaModFix/>
          </a:blip>
          <a:srcRect t="59" b="69"/>
          <a:stretch/>
        </p:blipFill>
        <p:spPr>
          <a:xfrm>
            <a:off x="3445644" y="5446959"/>
            <a:ext cx="962501" cy="297932"/>
          </a:xfrm>
          <a:prstGeom prst="rect">
            <a:avLst/>
          </a:prstGeom>
          <a:noFill/>
          <a:ln>
            <a:noFill/>
          </a:ln>
        </p:spPr>
      </p:pic>
      <p:pic>
        <p:nvPicPr>
          <p:cNvPr id="4782" name="Google Shape;4782;p459"/>
          <p:cNvPicPr preferRelativeResize="0"/>
          <p:nvPr/>
        </p:nvPicPr>
        <p:blipFill rotWithShape="1">
          <a:blip r:embed="rId7">
            <a:alphaModFix/>
          </a:blip>
          <a:srcRect t="59" b="69"/>
          <a:stretch/>
        </p:blipFill>
        <p:spPr>
          <a:xfrm>
            <a:off x="3445644" y="5098041"/>
            <a:ext cx="962501" cy="297932"/>
          </a:xfrm>
          <a:prstGeom prst="rect">
            <a:avLst/>
          </a:prstGeom>
          <a:noFill/>
          <a:ln>
            <a:noFill/>
          </a:ln>
        </p:spPr>
      </p:pic>
      <p:sp>
        <p:nvSpPr>
          <p:cNvPr id="4783" name="Google Shape;4783;p459"/>
          <p:cNvSpPr/>
          <p:nvPr/>
        </p:nvSpPr>
        <p:spPr>
          <a:xfrm>
            <a:off x="3351732" y="4651919"/>
            <a:ext cx="1152400" cy="407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784" name="Google Shape;4784;p459"/>
          <p:cNvPicPr preferRelativeResize="0"/>
          <p:nvPr/>
        </p:nvPicPr>
        <p:blipFill rotWithShape="1">
          <a:blip r:embed="rId8">
            <a:alphaModFix/>
          </a:blip>
          <a:srcRect t="59" b="69"/>
          <a:stretch/>
        </p:blipFill>
        <p:spPr>
          <a:xfrm>
            <a:off x="3445644" y="4713961"/>
            <a:ext cx="962501" cy="297932"/>
          </a:xfrm>
          <a:prstGeom prst="rect">
            <a:avLst/>
          </a:prstGeom>
          <a:noFill/>
          <a:ln>
            <a:noFill/>
          </a:ln>
        </p:spPr>
      </p:pic>
      <p:pic>
        <p:nvPicPr>
          <p:cNvPr id="4785" name="Google Shape;4785;p459"/>
          <p:cNvPicPr preferRelativeResize="0"/>
          <p:nvPr/>
        </p:nvPicPr>
        <p:blipFill>
          <a:blip r:embed="rId9">
            <a:alphaModFix/>
          </a:blip>
          <a:stretch>
            <a:fillRect/>
          </a:stretch>
        </p:blipFill>
        <p:spPr>
          <a:xfrm>
            <a:off x="3207971" y="2326127"/>
            <a:ext cx="1497716" cy="213508"/>
          </a:xfrm>
          <a:prstGeom prst="rect">
            <a:avLst/>
          </a:prstGeom>
          <a:noFill/>
          <a:ln>
            <a:noFill/>
          </a:ln>
        </p:spPr>
      </p:pic>
      <p:sp>
        <p:nvSpPr>
          <p:cNvPr id="4786" name="Google Shape;4786;p459"/>
          <p:cNvSpPr/>
          <p:nvPr/>
        </p:nvSpPr>
        <p:spPr>
          <a:xfrm rot="461470">
            <a:off x="4320124" y="2912281"/>
            <a:ext cx="502117" cy="483508"/>
          </a:xfrm>
          <a:prstGeom prst="triangle">
            <a:avLst>
              <a:gd name="adj" fmla="val 84469"/>
            </a:avLst>
          </a:prstGeom>
          <a:solidFill>
            <a:srgbClr val="D9D9D9"/>
          </a:solidFill>
          <a:ln>
            <a:noFill/>
          </a:ln>
        </p:spPr>
        <p:txBody>
          <a:bodyPr spcFirstLastPara="1" wrap="square" lIns="121900" tIns="121900" rIns="121900" bIns="121900" anchor="ctr" anchorCtr="0">
            <a:noAutofit/>
          </a:bodyPr>
          <a:lstStyle/>
          <a:p>
            <a:endParaRPr sz="2400"/>
          </a:p>
        </p:txBody>
      </p:sp>
      <p:grpSp>
        <p:nvGrpSpPr>
          <p:cNvPr id="4787" name="Google Shape;4787;p459"/>
          <p:cNvGrpSpPr/>
          <p:nvPr/>
        </p:nvGrpSpPr>
        <p:grpSpPr>
          <a:xfrm>
            <a:off x="4242069" y="3228957"/>
            <a:ext cx="196129" cy="196201"/>
            <a:chOff x="3718266" y="2245773"/>
            <a:chExt cx="145152" cy="145205"/>
          </a:xfrm>
        </p:grpSpPr>
        <p:sp>
          <p:nvSpPr>
            <p:cNvPr id="4788" name="Google Shape;4788;p459"/>
            <p:cNvSpPr/>
            <p:nvPr/>
          </p:nvSpPr>
          <p:spPr>
            <a:xfrm>
              <a:off x="3721400" y="2248914"/>
              <a:ext cx="138900" cy="138900"/>
            </a:xfrm>
            <a:prstGeom prst="ellipse">
              <a:avLst/>
            </a:prstGeom>
            <a:solidFill>
              <a:srgbClr val="FFFFFF"/>
            </a:solidFill>
            <a:ln>
              <a:noFill/>
            </a:ln>
          </p:spPr>
          <p:txBody>
            <a:bodyPr spcFirstLastPara="1" wrap="square" lIns="121900" tIns="121900" rIns="121900" bIns="121900" anchor="ctr" anchorCtr="0">
              <a:noAutofit/>
            </a:bodyPr>
            <a:lstStyle/>
            <a:p>
              <a:endParaRPr sz="2400"/>
            </a:p>
          </p:txBody>
        </p:sp>
        <p:sp>
          <p:nvSpPr>
            <p:cNvPr id="4789" name="Google Shape;4789;p459"/>
            <p:cNvSpPr/>
            <p:nvPr/>
          </p:nvSpPr>
          <p:spPr>
            <a:xfrm>
              <a:off x="3718266" y="2245773"/>
              <a:ext cx="145152" cy="145205"/>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0291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sp>
        <p:nvSpPr>
          <p:cNvPr id="4790" name="Google Shape;4790;p459"/>
          <p:cNvSpPr/>
          <p:nvPr/>
        </p:nvSpPr>
        <p:spPr>
          <a:xfrm>
            <a:off x="4292375" y="3280840"/>
            <a:ext cx="97560" cy="97560"/>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0291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sp>
        <p:nvSpPr>
          <p:cNvPr id="4791" name="Google Shape;4791;p459"/>
          <p:cNvSpPr/>
          <p:nvPr/>
        </p:nvSpPr>
        <p:spPr>
          <a:xfrm>
            <a:off x="4645033" y="2881967"/>
            <a:ext cx="2115432" cy="624528"/>
          </a:xfrm>
          <a:prstGeom prst="flowChartTerminator">
            <a:avLst/>
          </a:prstGeom>
          <a:solidFill>
            <a:srgbClr val="FFFFFF"/>
          </a:solidFill>
          <a:ln w="9525" cap="flat" cmpd="sng">
            <a:solidFill>
              <a:srgbClr val="22222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792" name="Google Shape;4792;p459"/>
          <p:cNvSpPr txBox="1"/>
          <p:nvPr/>
        </p:nvSpPr>
        <p:spPr>
          <a:xfrm>
            <a:off x="5140527" y="3004167"/>
            <a:ext cx="1467600" cy="143565"/>
          </a:xfrm>
          <a:prstGeom prst="rect">
            <a:avLst/>
          </a:prstGeom>
          <a:noFill/>
          <a:ln>
            <a:noFill/>
          </a:ln>
        </p:spPr>
        <p:txBody>
          <a:bodyPr spcFirstLastPara="1" wrap="square" lIns="0" tIns="0" rIns="0" bIns="0" anchor="t" anchorCtr="0">
            <a:spAutoFit/>
          </a:bodyPr>
          <a:lstStyle/>
          <a:p>
            <a:r>
              <a:rPr lang="en" sz="933">
                <a:solidFill>
                  <a:srgbClr val="222222"/>
                </a:solidFill>
                <a:latin typeface="Inter SemiBold"/>
                <a:ea typeface="Inter SemiBold"/>
                <a:cs typeface="Inter SemiBold"/>
                <a:sym typeface="Inter SemiBold"/>
              </a:rPr>
              <a:t>Known web exploits</a:t>
            </a:r>
            <a:endParaRPr sz="933">
              <a:solidFill>
                <a:srgbClr val="222222"/>
              </a:solidFill>
              <a:latin typeface="Inter SemiBold"/>
              <a:ea typeface="Inter SemiBold"/>
              <a:cs typeface="Inter SemiBold"/>
              <a:sym typeface="Inter SemiBold"/>
            </a:endParaRPr>
          </a:p>
        </p:txBody>
      </p:sp>
      <p:sp>
        <p:nvSpPr>
          <p:cNvPr id="4793" name="Google Shape;4793;p459"/>
          <p:cNvSpPr txBox="1"/>
          <p:nvPr/>
        </p:nvSpPr>
        <p:spPr>
          <a:xfrm>
            <a:off x="5140519" y="3245701"/>
            <a:ext cx="1512400" cy="143565"/>
          </a:xfrm>
          <a:prstGeom prst="rect">
            <a:avLst/>
          </a:prstGeom>
          <a:noFill/>
          <a:ln>
            <a:noFill/>
          </a:ln>
        </p:spPr>
        <p:txBody>
          <a:bodyPr spcFirstLastPara="1" wrap="square" lIns="0" tIns="0" rIns="0" bIns="0" anchor="t" anchorCtr="0">
            <a:spAutoFit/>
          </a:bodyPr>
          <a:lstStyle/>
          <a:p>
            <a:r>
              <a:rPr lang="en" sz="933">
                <a:solidFill>
                  <a:srgbClr val="222222"/>
                </a:solidFill>
                <a:latin typeface="Inter SemiBold"/>
                <a:ea typeface="Inter SemiBold"/>
                <a:cs typeface="Inter SemiBold"/>
                <a:sym typeface="Inter SemiBold"/>
              </a:rPr>
              <a:t>Zero-day web exploits</a:t>
            </a:r>
            <a:endParaRPr sz="933">
              <a:solidFill>
                <a:srgbClr val="222222"/>
              </a:solidFill>
              <a:latin typeface="Inter SemiBold"/>
              <a:ea typeface="Inter SemiBold"/>
              <a:cs typeface="Inter SemiBold"/>
              <a:sym typeface="Inter SemiBold"/>
            </a:endParaRPr>
          </a:p>
        </p:txBody>
      </p:sp>
      <p:sp>
        <p:nvSpPr>
          <p:cNvPr id="4794" name="Google Shape;4794;p459"/>
          <p:cNvSpPr/>
          <p:nvPr/>
        </p:nvSpPr>
        <p:spPr>
          <a:xfrm>
            <a:off x="4771896" y="3045112"/>
            <a:ext cx="297933" cy="297947"/>
          </a:xfrm>
          <a:custGeom>
            <a:avLst/>
            <a:gdLst/>
            <a:ahLst/>
            <a:cxnLst/>
            <a:rect l="l" t="t" r="r" b="b"/>
            <a:pathLst>
              <a:path w="21393" h="21394" extrusionOk="0">
                <a:moveTo>
                  <a:pt x="13787" y="16461"/>
                </a:moveTo>
                <a:lnTo>
                  <a:pt x="7605" y="16461"/>
                </a:lnTo>
                <a:lnTo>
                  <a:pt x="7605" y="18107"/>
                </a:lnTo>
                <a:lnTo>
                  <a:pt x="13787" y="18107"/>
                </a:lnTo>
                <a:cubicBezTo>
                  <a:pt x="13787" y="18107"/>
                  <a:pt x="13787" y="16461"/>
                  <a:pt x="13787" y="16461"/>
                </a:cubicBezTo>
                <a:close/>
                <a:moveTo>
                  <a:pt x="10697" y="19749"/>
                </a:moveTo>
                <a:cubicBezTo>
                  <a:pt x="9141" y="19749"/>
                  <a:pt x="7612" y="19345"/>
                  <a:pt x="6256" y="18580"/>
                </a:cubicBezTo>
                <a:cubicBezTo>
                  <a:pt x="4901" y="17819"/>
                  <a:pt x="3765" y="16716"/>
                  <a:pt x="2958" y="15387"/>
                </a:cubicBezTo>
                <a:lnTo>
                  <a:pt x="18434" y="15387"/>
                </a:lnTo>
                <a:cubicBezTo>
                  <a:pt x="17628" y="16716"/>
                  <a:pt x="16492" y="17819"/>
                  <a:pt x="15137" y="18580"/>
                </a:cubicBezTo>
                <a:cubicBezTo>
                  <a:pt x="13782" y="19345"/>
                  <a:pt x="12253" y="19749"/>
                  <a:pt x="10697" y="19749"/>
                </a:cubicBezTo>
                <a:close/>
                <a:moveTo>
                  <a:pt x="14705" y="8883"/>
                </a:moveTo>
                <a:cubicBezTo>
                  <a:pt x="15027" y="8883"/>
                  <a:pt x="15341" y="8977"/>
                  <a:pt x="15609" y="9154"/>
                </a:cubicBezTo>
                <a:cubicBezTo>
                  <a:pt x="15876" y="9335"/>
                  <a:pt x="16085" y="9590"/>
                  <a:pt x="16208" y="9887"/>
                </a:cubicBezTo>
                <a:cubicBezTo>
                  <a:pt x="16331" y="10183"/>
                  <a:pt x="16364" y="10512"/>
                  <a:pt x="16301" y="10825"/>
                </a:cubicBezTo>
                <a:cubicBezTo>
                  <a:pt x="16238" y="11141"/>
                  <a:pt x="16083" y="11430"/>
                  <a:pt x="15856" y="11660"/>
                </a:cubicBezTo>
                <a:cubicBezTo>
                  <a:pt x="15628" y="11886"/>
                  <a:pt x="15338" y="12043"/>
                  <a:pt x="15023" y="12104"/>
                </a:cubicBezTo>
                <a:cubicBezTo>
                  <a:pt x="14707" y="12166"/>
                  <a:pt x="14380" y="12133"/>
                  <a:pt x="14082" y="12010"/>
                </a:cubicBezTo>
                <a:cubicBezTo>
                  <a:pt x="13785" y="11890"/>
                  <a:pt x="13531" y="11680"/>
                  <a:pt x="13353" y="11413"/>
                </a:cubicBezTo>
                <a:cubicBezTo>
                  <a:pt x="13174" y="11146"/>
                  <a:pt x="13079" y="10829"/>
                  <a:pt x="13079" y="10508"/>
                </a:cubicBezTo>
                <a:cubicBezTo>
                  <a:pt x="13079" y="10076"/>
                  <a:pt x="13251" y="9664"/>
                  <a:pt x="13555" y="9360"/>
                </a:cubicBezTo>
                <a:cubicBezTo>
                  <a:pt x="13860" y="9056"/>
                  <a:pt x="14273" y="8883"/>
                  <a:pt x="14704" y="8883"/>
                </a:cubicBezTo>
                <a:cubicBezTo>
                  <a:pt x="14704" y="8883"/>
                  <a:pt x="14705" y="8883"/>
                  <a:pt x="14705" y="8883"/>
                </a:cubicBezTo>
                <a:close/>
                <a:moveTo>
                  <a:pt x="10033" y="10508"/>
                </a:moveTo>
                <a:cubicBezTo>
                  <a:pt x="10032" y="9722"/>
                  <a:pt x="9749" y="8965"/>
                  <a:pt x="9236" y="8373"/>
                </a:cubicBezTo>
                <a:cubicBezTo>
                  <a:pt x="8722" y="7776"/>
                  <a:pt x="8013" y="7389"/>
                  <a:pt x="7236" y="7274"/>
                </a:cubicBezTo>
                <a:lnTo>
                  <a:pt x="14234" y="7274"/>
                </a:lnTo>
                <a:cubicBezTo>
                  <a:pt x="13457" y="7385"/>
                  <a:pt x="12747" y="7776"/>
                  <a:pt x="12232" y="8368"/>
                </a:cubicBezTo>
                <a:cubicBezTo>
                  <a:pt x="11719" y="8961"/>
                  <a:pt x="11436" y="9722"/>
                  <a:pt x="11435" y="10504"/>
                </a:cubicBezTo>
                <a:cubicBezTo>
                  <a:pt x="11434" y="11290"/>
                  <a:pt x="11716" y="12051"/>
                  <a:pt x="12229" y="12643"/>
                </a:cubicBezTo>
                <a:cubicBezTo>
                  <a:pt x="12743" y="13240"/>
                  <a:pt x="13452" y="13627"/>
                  <a:pt x="14229" y="13742"/>
                </a:cubicBezTo>
                <a:lnTo>
                  <a:pt x="7235" y="13742"/>
                </a:lnTo>
                <a:cubicBezTo>
                  <a:pt x="8011" y="13627"/>
                  <a:pt x="8721" y="13240"/>
                  <a:pt x="9235" y="12643"/>
                </a:cubicBezTo>
                <a:cubicBezTo>
                  <a:pt x="9748" y="12051"/>
                  <a:pt x="10031" y="11294"/>
                  <a:pt x="10033" y="10508"/>
                </a:cubicBezTo>
                <a:cubicBezTo>
                  <a:pt x="10033" y="10508"/>
                  <a:pt x="10033" y="10508"/>
                  <a:pt x="10033" y="10508"/>
                </a:cubicBezTo>
                <a:close/>
                <a:moveTo>
                  <a:pt x="6762" y="8883"/>
                </a:moveTo>
                <a:cubicBezTo>
                  <a:pt x="7083" y="8883"/>
                  <a:pt x="7398" y="8977"/>
                  <a:pt x="7665" y="9154"/>
                </a:cubicBezTo>
                <a:cubicBezTo>
                  <a:pt x="7933" y="9335"/>
                  <a:pt x="8141" y="9590"/>
                  <a:pt x="8265" y="9887"/>
                </a:cubicBezTo>
                <a:cubicBezTo>
                  <a:pt x="8387" y="10183"/>
                  <a:pt x="8420" y="10512"/>
                  <a:pt x="8357" y="10825"/>
                </a:cubicBezTo>
                <a:cubicBezTo>
                  <a:pt x="8294" y="11141"/>
                  <a:pt x="8139" y="11434"/>
                  <a:pt x="7912" y="11660"/>
                </a:cubicBezTo>
                <a:cubicBezTo>
                  <a:pt x="7684" y="11886"/>
                  <a:pt x="7394" y="12043"/>
                  <a:pt x="7079" y="12104"/>
                </a:cubicBezTo>
                <a:cubicBezTo>
                  <a:pt x="6763" y="12166"/>
                  <a:pt x="6436" y="12133"/>
                  <a:pt x="6139" y="12010"/>
                </a:cubicBezTo>
                <a:cubicBezTo>
                  <a:pt x="5842" y="11890"/>
                  <a:pt x="5588" y="11680"/>
                  <a:pt x="5409" y="11413"/>
                </a:cubicBezTo>
                <a:cubicBezTo>
                  <a:pt x="5230" y="11146"/>
                  <a:pt x="5135" y="10829"/>
                  <a:pt x="5135" y="10508"/>
                </a:cubicBezTo>
                <a:cubicBezTo>
                  <a:pt x="5135" y="10076"/>
                  <a:pt x="5307" y="9664"/>
                  <a:pt x="5612" y="9360"/>
                </a:cubicBezTo>
                <a:cubicBezTo>
                  <a:pt x="5917" y="9056"/>
                  <a:pt x="6330" y="8883"/>
                  <a:pt x="6761" y="8883"/>
                </a:cubicBezTo>
                <a:cubicBezTo>
                  <a:pt x="6761" y="8883"/>
                  <a:pt x="6762" y="8883"/>
                  <a:pt x="6762" y="8883"/>
                </a:cubicBezTo>
                <a:close/>
                <a:moveTo>
                  <a:pt x="1646" y="10697"/>
                </a:moveTo>
                <a:cubicBezTo>
                  <a:pt x="1645" y="9525"/>
                  <a:pt x="1874" y="8360"/>
                  <a:pt x="2320" y="7274"/>
                </a:cubicBezTo>
                <a:lnTo>
                  <a:pt x="6289" y="7274"/>
                </a:lnTo>
                <a:cubicBezTo>
                  <a:pt x="5512" y="7385"/>
                  <a:pt x="4801" y="7776"/>
                  <a:pt x="4288" y="8368"/>
                </a:cubicBezTo>
                <a:cubicBezTo>
                  <a:pt x="3774" y="8961"/>
                  <a:pt x="3491" y="9722"/>
                  <a:pt x="3491" y="10508"/>
                </a:cubicBezTo>
                <a:cubicBezTo>
                  <a:pt x="3490" y="11294"/>
                  <a:pt x="3772" y="12051"/>
                  <a:pt x="4286" y="12643"/>
                </a:cubicBezTo>
                <a:cubicBezTo>
                  <a:pt x="4799" y="13240"/>
                  <a:pt x="5509" y="13627"/>
                  <a:pt x="6286" y="13742"/>
                </a:cubicBezTo>
                <a:lnTo>
                  <a:pt x="2174" y="13742"/>
                </a:lnTo>
                <a:cubicBezTo>
                  <a:pt x="1824" y="12767"/>
                  <a:pt x="1645" y="11734"/>
                  <a:pt x="1646" y="10697"/>
                </a:cubicBezTo>
                <a:close/>
                <a:moveTo>
                  <a:pt x="19747" y="10697"/>
                </a:moveTo>
                <a:cubicBezTo>
                  <a:pt x="19748" y="11734"/>
                  <a:pt x="19569" y="12767"/>
                  <a:pt x="19219" y="13742"/>
                </a:cubicBezTo>
                <a:lnTo>
                  <a:pt x="15181" y="13742"/>
                </a:lnTo>
                <a:cubicBezTo>
                  <a:pt x="15958" y="13627"/>
                  <a:pt x="16668" y="13240"/>
                  <a:pt x="17182" y="12643"/>
                </a:cubicBezTo>
                <a:cubicBezTo>
                  <a:pt x="17695" y="12051"/>
                  <a:pt x="17978" y="11294"/>
                  <a:pt x="17978" y="10508"/>
                </a:cubicBezTo>
                <a:cubicBezTo>
                  <a:pt x="17977" y="9722"/>
                  <a:pt x="17694" y="8961"/>
                  <a:pt x="17180" y="8368"/>
                </a:cubicBezTo>
                <a:cubicBezTo>
                  <a:pt x="16666" y="7776"/>
                  <a:pt x="15956" y="7385"/>
                  <a:pt x="15178" y="7274"/>
                </a:cubicBezTo>
                <a:lnTo>
                  <a:pt x="19073" y="7274"/>
                </a:lnTo>
                <a:cubicBezTo>
                  <a:pt x="19519" y="8360"/>
                  <a:pt x="19748" y="9525"/>
                  <a:pt x="19747" y="10697"/>
                </a:cubicBezTo>
                <a:close/>
                <a:moveTo>
                  <a:pt x="10697" y="1646"/>
                </a:moveTo>
                <a:cubicBezTo>
                  <a:pt x="12176" y="1646"/>
                  <a:pt x="13633" y="2010"/>
                  <a:pt x="14940" y="2704"/>
                </a:cubicBezTo>
                <a:cubicBezTo>
                  <a:pt x="16246" y="3398"/>
                  <a:pt x="17363" y="4402"/>
                  <a:pt x="18192" y="5628"/>
                </a:cubicBezTo>
                <a:lnTo>
                  <a:pt x="3201" y="5628"/>
                </a:lnTo>
                <a:cubicBezTo>
                  <a:pt x="4030" y="4402"/>
                  <a:pt x="5146" y="3398"/>
                  <a:pt x="6453" y="2704"/>
                </a:cubicBezTo>
                <a:cubicBezTo>
                  <a:pt x="7760" y="2009"/>
                  <a:pt x="9217" y="1646"/>
                  <a:pt x="10697" y="1646"/>
                </a:cubicBezTo>
                <a:close/>
                <a:moveTo>
                  <a:pt x="10697" y="0"/>
                </a:moveTo>
                <a:cubicBezTo>
                  <a:pt x="8581" y="0"/>
                  <a:pt x="6513" y="627"/>
                  <a:pt x="4754" y="1803"/>
                </a:cubicBezTo>
                <a:cubicBezTo>
                  <a:pt x="2995" y="2978"/>
                  <a:pt x="1624" y="4649"/>
                  <a:pt x="815" y="6603"/>
                </a:cubicBezTo>
                <a:cubicBezTo>
                  <a:pt x="5" y="8558"/>
                  <a:pt x="-207" y="10710"/>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90" y="7862"/>
                  <a:pt x="20262" y="5143"/>
                  <a:pt x="18257" y="3137"/>
                </a:cubicBezTo>
                <a:cubicBezTo>
                  <a:pt x="16251" y="1131"/>
                  <a:pt x="13532" y="3"/>
                  <a:pt x="10697" y="0"/>
                </a:cubicBezTo>
                <a:close/>
              </a:path>
            </a:pathLst>
          </a:custGeom>
          <a:solidFill>
            <a:srgbClr val="B0291C"/>
          </a:solidFill>
          <a:ln>
            <a:noFill/>
          </a:ln>
        </p:spPr>
        <p:txBody>
          <a:bodyPr spcFirstLastPara="1" wrap="square" lIns="19067" tIns="19067" rIns="19067" bIns="19067" anchor="ctr" anchorCtr="0">
            <a:noAutofit/>
          </a:bodyPr>
          <a:lstStyle/>
          <a:p>
            <a:pPr algn="ctr">
              <a:buClr>
                <a:srgbClr val="FFFFFF"/>
              </a:buClr>
              <a:buSzPts val="1100"/>
            </a:pPr>
            <a:endParaRPr sz="1467">
              <a:solidFill>
                <a:srgbClr val="FFFFFF"/>
              </a:solidFill>
              <a:latin typeface="Gill Sans"/>
              <a:ea typeface="Gill Sans"/>
              <a:cs typeface="Gill Sans"/>
              <a:sym typeface="Gill Sans"/>
            </a:endParaRPr>
          </a:p>
        </p:txBody>
      </p:sp>
      <p:grpSp>
        <p:nvGrpSpPr>
          <p:cNvPr id="4795" name="Google Shape;4795;p459"/>
          <p:cNvGrpSpPr/>
          <p:nvPr/>
        </p:nvGrpSpPr>
        <p:grpSpPr>
          <a:xfrm rot="10800000">
            <a:off x="5004367" y="4797602"/>
            <a:ext cx="996400" cy="116271"/>
            <a:chOff x="2560875" y="3290901"/>
            <a:chExt cx="747300" cy="87203"/>
          </a:xfrm>
        </p:grpSpPr>
        <p:cxnSp>
          <p:nvCxnSpPr>
            <p:cNvPr id="4796" name="Google Shape;4796;p459"/>
            <p:cNvCxnSpPr/>
            <p:nvPr/>
          </p:nvCxnSpPr>
          <p:spPr>
            <a:xfrm>
              <a:off x="2560875" y="3334105"/>
              <a:ext cx="747300" cy="0"/>
            </a:xfrm>
            <a:prstGeom prst="straightConnector1">
              <a:avLst/>
            </a:prstGeom>
            <a:noFill/>
            <a:ln w="9525" cap="flat" cmpd="sng">
              <a:solidFill>
                <a:srgbClr val="B0291C"/>
              </a:solidFill>
              <a:prstDash val="solid"/>
              <a:round/>
              <a:headEnd type="none" w="med" len="med"/>
              <a:tailEnd type="none" w="med" len="med"/>
            </a:ln>
          </p:spPr>
        </p:cxnSp>
        <p:grpSp>
          <p:nvGrpSpPr>
            <p:cNvPr id="4797" name="Google Shape;4797;p459"/>
            <p:cNvGrpSpPr/>
            <p:nvPr/>
          </p:nvGrpSpPr>
          <p:grpSpPr>
            <a:xfrm>
              <a:off x="3261563" y="3290901"/>
              <a:ext cx="43580" cy="87203"/>
              <a:chOff x="3310225" y="2358937"/>
              <a:chExt cx="109800" cy="219600"/>
            </a:xfrm>
          </p:grpSpPr>
          <p:cxnSp>
            <p:nvCxnSpPr>
              <p:cNvPr id="4798" name="Google Shape;4798;p459"/>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799" name="Google Shape;4799;p459"/>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sp>
        <p:nvSpPr>
          <p:cNvPr id="4800" name="Google Shape;4800;p459"/>
          <p:cNvSpPr/>
          <p:nvPr/>
        </p:nvSpPr>
        <p:spPr>
          <a:xfrm>
            <a:off x="9957306" y="5349989"/>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Firewall as a Service</a:t>
            </a:r>
            <a:endParaRPr sz="933">
              <a:solidFill>
                <a:srgbClr val="B7B7B7"/>
              </a:solidFill>
              <a:latin typeface="Inter SemiBold"/>
              <a:ea typeface="Inter SemiBold"/>
              <a:cs typeface="Inter SemiBold"/>
              <a:sym typeface="Inter SemiBold"/>
            </a:endParaRPr>
          </a:p>
        </p:txBody>
      </p:sp>
      <p:sp>
        <p:nvSpPr>
          <p:cNvPr id="4801" name="Google Shape;4801;p459"/>
          <p:cNvSpPr/>
          <p:nvPr/>
        </p:nvSpPr>
        <p:spPr>
          <a:xfrm>
            <a:off x="10821860" y="5349989"/>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WAN </a:t>
            </a:r>
            <a:br>
              <a:rPr lang="en" sz="933">
                <a:solidFill>
                  <a:srgbClr val="B7B7B7"/>
                </a:solidFill>
                <a:latin typeface="Inter SemiBold"/>
                <a:ea typeface="Inter SemiBold"/>
                <a:cs typeface="Inter SemiBold"/>
                <a:sym typeface="Inter SemiBold"/>
              </a:rPr>
            </a:br>
            <a:r>
              <a:rPr lang="en" sz="933">
                <a:solidFill>
                  <a:srgbClr val="B7B7B7"/>
                </a:solidFill>
                <a:latin typeface="Inter SemiBold"/>
                <a:ea typeface="Inter SemiBold"/>
                <a:cs typeface="Inter SemiBold"/>
                <a:sym typeface="Inter SemiBold"/>
              </a:rPr>
              <a:t>as a Service</a:t>
            </a:r>
            <a:endParaRPr sz="933">
              <a:solidFill>
                <a:srgbClr val="B7B7B7"/>
              </a:solidFill>
              <a:latin typeface="Inter SemiBold"/>
              <a:ea typeface="Inter SemiBold"/>
              <a:cs typeface="Inter SemiBold"/>
              <a:sym typeface="Inter SemiBold"/>
            </a:endParaRPr>
          </a:p>
        </p:txBody>
      </p:sp>
      <p:sp>
        <p:nvSpPr>
          <p:cNvPr id="4802" name="Google Shape;4802;p459"/>
          <p:cNvSpPr/>
          <p:nvPr/>
        </p:nvSpPr>
        <p:spPr>
          <a:xfrm>
            <a:off x="9088066" y="5349476"/>
            <a:ext cx="800000" cy="5036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algn="ctr"/>
            <a:r>
              <a:rPr lang="en" sz="933">
                <a:solidFill>
                  <a:srgbClr val="B7B7B7"/>
                </a:solidFill>
                <a:latin typeface="Inter SemiBold"/>
                <a:ea typeface="Inter SemiBold"/>
                <a:cs typeface="Inter SemiBold"/>
                <a:sym typeface="Inter SemiBold"/>
              </a:rPr>
              <a:t>Secure Web Gateway</a:t>
            </a:r>
            <a:endParaRPr sz="933">
              <a:solidFill>
                <a:srgbClr val="B7B7B7"/>
              </a:solidFill>
              <a:latin typeface="Inter SemiBold"/>
              <a:ea typeface="Inter SemiBold"/>
              <a:cs typeface="Inter SemiBold"/>
              <a:sym typeface="Inter SemiBold"/>
            </a:endParaRPr>
          </a:p>
        </p:txBody>
      </p:sp>
      <p:grpSp>
        <p:nvGrpSpPr>
          <p:cNvPr id="4803" name="Google Shape;4803;p459"/>
          <p:cNvGrpSpPr/>
          <p:nvPr/>
        </p:nvGrpSpPr>
        <p:grpSpPr>
          <a:xfrm>
            <a:off x="8223523" y="5349729"/>
            <a:ext cx="800119" cy="503530"/>
            <a:chOff x="1106108" y="1891850"/>
            <a:chExt cx="1336500" cy="840900"/>
          </a:xfrm>
        </p:grpSpPr>
        <p:sp>
          <p:nvSpPr>
            <p:cNvPr id="4804" name="Google Shape;4804;p459"/>
            <p:cNvSpPr/>
            <p:nvPr/>
          </p:nvSpPr>
          <p:spPr>
            <a:xfrm>
              <a:off x="1106108" y="1891850"/>
              <a:ext cx="1336500" cy="840900"/>
            </a:xfrm>
            <a:prstGeom prst="hexagon">
              <a:avLst>
                <a:gd name="adj" fmla="val 20216"/>
                <a:gd name="vf" fmla="val 115470"/>
              </a:avLst>
            </a:prstGeom>
            <a:solidFill>
              <a:srgbClr val="F3F3F3"/>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algn="ctr"/>
              <a:endParaRPr sz="933">
                <a:latin typeface="Inter SemiBold"/>
                <a:ea typeface="Inter SemiBold"/>
                <a:cs typeface="Inter SemiBold"/>
                <a:sym typeface="Inter SemiBold"/>
              </a:endParaRPr>
            </a:p>
          </p:txBody>
        </p:sp>
        <p:sp>
          <p:nvSpPr>
            <p:cNvPr id="4805" name="Google Shape;4805;p459"/>
            <p:cNvSpPr txBox="1"/>
            <p:nvPr/>
          </p:nvSpPr>
          <p:spPr>
            <a:xfrm>
              <a:off x="1186801" y="1951199"/>
              <a:ext cx="1175098" cy="719265"/>
            </a:xfrm>
            <a:prstGeom prst="rect">
              <a:avLst/>
            </a:prstGeom>
            <a:noFill/>
            <a:ln>
              <a:noFill/>
            </a:ln>
          </p:spPr>
          <p:txBody>
            <a:bodyPr spcFirstLastPara="1" wrap="square" lIns="0" tIns="0" rIns="0" bIns="0" anchor="t" anchorCtr="0">
              <a:spAutoFit/>
            </a:bodyPr>
            <a:lstStyle/>
            <a:p>
              <a:pPr algn="ctr"/>
              <a:r>
                <a:rPr lang="en" sz="933">
                  <a:solidFill>
                    <a:srgbClr val="B7B7B7"/>
                  </a:solidFill>
                  <a:latin typeface="Inter SemiBold"/>
                  <a:ea typeface="Inter SemiBold"/>
                  <a:cs typeface="Inter SemiBold"/>
                  <a:sym typeface="Inter SemiBold"/>
                </a:rPr>
                <a:t>Zero Trust Network Access</a:t>
              </a:r>
              <a:endParaRPr sz="933">
                <a:solidFill>
                  <a:srgbClr val="B7B7B7"/>
                </a:solidFill>
                <a:latin typeface="Inter SemiBold"/>
                <a:ea typeface="Inter SemiBold"/>
                <a:cs typeface="Inter SemiBold"/>
                <a:sym typeface="Inter SemiBold"/>
              </a:endParaRPr>
            </a:p>
          </p:txBody>
        </p:sp>
      </p:grpSp>
      <p:pic>
        <p:nvPicPr>
          <p:cNvPr id="51" name="Google Shape;2256;p474">
            <a:extLst>
              <a:ext uri="{FF2B5EF4-FFF2-40B4-BE49-F238E27FC236}">
                <a16:creationId xmlns:a16="http://schemas.microsoft.com/office/drawing/2014/main" id="{0565E5B8-3267-4116-A9C4-49A307C50F1B}"/>
              </a:ext>
            </a:extLst>
          </p:cNvPr>
          <p:cNvPicPr preferRelativeResize="0"/>
          <p:nvPr/>
        </p:nvPicPr>
        <p:blipFill>
          <a:blip r:embed="rId10">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2EFEF7-2512-43F7-BFFE-C9F91F83CC0F}"/>
              </a:ext>
            </a:extLst>
          </p:cNvPr>
          <p:cNvSpPr>
            <a:spLocks noGrp="1"/>
          </p:cNvSpPr>
          <p:nvPr>
            <p:ph type="sldNum" sz="quarter" idx="4"/>
          </p:nvPr>
        </p:nvSpPr>
        <p:spPr/>
        <p:txBody>
          <a:bodyPr/>
          <a:lstStyle/>
          <a:p>
            <a:fld id="{AE900599-87B8-451F-A6FC-753697317D4F}" type="slidenum">
              <a:rPr lang="en-IN" smtClean="0"/>
              <a:pPr/>
              <a:t>15</a:t>
            </a:fld>
            <a:endParaRPr lang="en-IN"/>
          </a:p>
        </p:txBody>
      </p:sp>
      <p:sp>
        <p:nvSpPr>
          <p:cNvPr id="3" name="Title 2">
            <a:extLst>
              <a:ext uri="{FF2B5EF4-FFF2-40B4-BE49-F238E27FC236}">
                <a16:creationId xmlns:a16="http://schemas.microsoft.com/office/drawing/2014/main" id="{035096AF-9F18-43AC-A1AC-EA7E3A22B0BC}"/>
              </a:ext>
            </a:extLst>
          </p:cNvPr>
          <p:cNvSpPr>
            <a:spLocks noGrp="1"/>
          </p:cNvSpPr>
          <p:nvPr>
            <p:ph type="title"/>
          </p:nvPr>
        </p:nvSpPr>
        <p:spPr>
          <a:xfrm>
            <a:off x="264968" y="52800"/>
            <a:ext cx="11007950" cy="1325563"/>
          </a:xfrm>
        </p:spPr>
        <p:txBody>
          <a:bodyPr/>
          <a:lstStyle/>
          <a:p>
            <a:r>
              <a:rPr lang="en-US"/>
              <a:t>Why Cloudflare</a:t>
            </a:r>
            <a:endParaRPr lang="en-US" dirty="0"/>
          </a:p>
        </p:txBody>
      </p:sp>
      <p:pic>
        <p:nvPicPr>
          <p:cNvPr id="7" name="Google Shape;2256;p474">
            <a:extLst>
              <a:ext uri="{FF2B5EF4-FFF2-40B4-BE49-F238E27FC236}">
                <a16:creationId xmlns:a16="http://schemas.microsoft.com/office/drawing/2014/main" id="{4EB2E068-0E83-4558-A776-5D24C217E4A4}"/>
              </a:ext>
            </a:extLst>
          </p:cNvPr>
          <p:cNvPicPr preferRelativeResize="0"/>
          <p:nvPr/>
        </p:nvPicPr>
        <p:blipFill>
          <a:blip r:embed="rId3">
            <a:alphaModFix/>
          </a:blip>
          <a:stretch>
            <a:fillRect/>
          </a:stretch>
        </p:blipFill>
        <p:spPr>
          <a:xfrm>
            <a:off x="264968" y="6412892"/>
            <a:ext cx="1149951" cy="382300"/>
          </a:xfrm>
          <a:prstGeom prst="rect">
            <a:avLst/>
          </a:prstGeom>
          <a:noFill/>
          <a:ln>
            <a:noFill/>
          </a:ln>
        </p:spPr>
      </p:pic>
      <p:sp>
        <p:nvSpPr>
          <p:cNvPr id="6" name="Google Shape;5085;p466">
            <a:extLst>
              <a:ext uri="{FF2B5EF4-FFF2-40B4-BE49-F238E27FC236}">
                <a16:creationId xmlns:a16="http://schemas.microsoft.com/office/drawing/2014/main" id="{7F8AD387-C93A-46D7-BA75-74CF76E74702}"/>
              </a:ext>
            </a:extLst>
          </p:cNvPr>
          <p:cNvSpPr/>
          <p:nvPr/>
        </p:nvSpPr>
        <p:spPr>
          <a:xfrm>
            <a:off x="880936" y="1833890"/>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086;p466">
            <a:extLst>
              <a:ext uri="{FF2B5EF4-FFF2-40B4-BE49-F238E27FC236}">
                <a16:creationId xmlns:a16="http://schemas.microsoft.com/office/drawing/2014/main" id="{1C29BDDB-B786-41BB-862B-23BD63E11D1E}"/>
              </a:ext>
            </a:extLst>
          </p:cNvPr>
          <p:cNvSpPr/>
          <p:nvPr/>
        </p:nvSpPr>
        <p:spPr>
          <a:xfrm>
            <a:off x="4629136" y="1833890"/>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087;p466">
            <a:extLst>
              <a:ext uri="{FF2B5EF4-FFF2-40B4-BE49-F238E27FC236}">
                <a16:creationId xmlns:a16="http://schemas.microsoft.com/office/drawing/2014/main" id="{5D11874E-256E-4DD9-88A4-DF2D749AA387}"/>
              </a:ext>
            </a:extLst>
          </p:cNvPr>
          <p:cNvSpPr/>
          <p:nvPr/>
        </p:nvSpPr>
        <p:spPr>
          <a:xfrm>
            <a:off x="8377336" y="1833890"/>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88;p466">
            <a:extLst>
              <a:ext uri="{FF2B5EF4-FFF2-40B4-BE49-F238E27FC236}">
                <a16:creationId xmlns:a16="http://schemas.microsoft.com/office/drawing/2014/main" id="{1285DDF2-45ED-43D4-98B3-7AD41BF88CE1}"/>
              </a:ext>
            </a:extLst>
          </p:cNvPr>
          <p:cNvSpPr/>
          <p:nvPr/>
        </p:nvSpPr>
        <p:spPr>
          <a:xfrm>
            <a:off x="1061930" y="2004303"/>
            <a:ext cx="501727" cy="503828"/>
          </a:xfrm>
          <a:custGeom>
            <a:avLst/>
            <a:gdLst/>
            <a:ahLst/>
            <a:cxnLst/>
            <a:rect l="l" t="t" r="r" b="b"/>
            <a:pathLst>
              <a:path w="8834" h="8871" extrusionOk="0">
                <a:moveTo>
                  <a:pt x="1179" y="621"/>
                </a:moveTo>
                <a:lnTo>
                  <a:pt x="1356" y="646"/>
                </a:lnTo>
                <a:lnTo>
                  <a:pt x="1521" y="697"/>
                </a:lnTo>
                <a:lnTo>
                  <a:pt x="1661" y="811"/>
                </a:lnTo>
                <a:lnTo>
                  <a:pt x="1775" y="951"/>
                </a:lnTo>
                <a:lnTo>
                  <a:pt x="1825" y="1115"/>
                </a:lnTo>
                <a:lnTo>
                  <a:pt x="1838" y="1293"/>
                </a:lnTo>
                <a:lnTo>
                  <a:pt x="1787" y="1457"/>
                </a:lnTo>
                <a:lnTo>
                  <a:pt x="1711" y="1622"/>
                </a:lnTo>
                <a:lnTo>
                  <a:pt x="1572" y="1736"/>
                </a:lnTo>
                <a:lnTo>
                  <a:pt x="1407" y="1812"/>
                </a:lnTo>
                <a:lnTo>
                  <a:pt x="1230" y="1838"/>
                </a:lnTo>
                <a:lnTo>
                  <a:pt x="1116" y="1825"/>
                </a:lnTo>
                <a:lnTo>
                  <a:pt x="900" y="1736"/>
                </a:lnTo>
                <a:lnTo>
                  <a:pt x="811" y="1660"/>
                </a:lnTo>
                <a:lnTo>
                  <a:pt x="735" y="1572"/>
                </a:lnTo>
                <a:lnTo>
                  <a:pt x="647" y="1356"/>
                </a:lnTo>
                <a:lnTo>
                  <a:pt x="634" y="1229"/>
                </a:lnTo>
                <a:lnTo>
                  <a:pt x="647" y="1052"/>
                </a:lnTo>
                <a:lnTo>
                  <a:pt x="735" y="900"/>
                </a:lnTo>
                <a:lnTo>
                  <a:pt x="849" y="761"/>
                </a:lnTo>
                <a:lnTo>
                  <a:pt x="1002" y="672"/>
                </a:lnTo>
                <a:lnTo>
                  <a:pt x="1179" y="621"/>
                </a:lnTo>
                <a:close/>
                <a:moveTo>
                  <a:pt x="7604" y="951"/>
                </a:moveTo>
                <a:lnTo>
                  <a:pt x="7781" y="963"/>
                </a:lnTo>
                <a:lnTo>
                  <a:pt x="7933" y="1052"/>
                </a:lnTo>
                <a:lnTo>
                  <a:pt x="8073" y="1166"/>
                </a:lnTo>
                <a:lnTo>
                  <a:pt x="8161" y="1318"/>
                </a:lnTo>
                <a:lnTo>
                  <a:pt x="8212" y="1496"/>
                </a:lnTo>
                <a:lnTo>
                  <a:pt x="8199" y="1673"/>
                </a:lnTo>
                <a:lnTo>
                  <a:pt x="8136" y="1838"/>
                </a:lnTo>
                <a:lnTo>
                  <a:pt x="8035" y="1977"/>
                </a:lnTo>
                <a:lnTo>
                  <a:pt x="7895" y="2091"/>
                </a:lnTo>
                <a:lnTo>
                  <a:pt x="7718" y="2142"/>
                </a:lnTo>
                <a:lnTo>
                  <a:pt x="7541" y="2154"/>
                </a:lnTo>
                <a:lnTo>
                  <a:pt x="7376" y="2104"/>
                </a:lnTo>
                <a:lnTo>
                  <a:pt x="7224" y="2028"/>
                </a:lnTo>
                <a:lnTo>
                  <a:pt x="7110" y="1888"/>
                </a:lnTo>
                <a:lnTo>
                  <a:pt x="7021" y="1724"/>
                </a:lnTo>
                <a:lnTo>
                  <a:pt x="7008" y="1546"/>
                </a:lnTo>
                <a:lnTo>
                  <a:pt x="7008" y="1432"/>
                </a:lnTo>
                <a:lnTo>
                  <a:pt x="7097" y="1217"/>
                </a:lnTo>
                <a:lnTo>
                  <a:pt x="7186" y="1128"/>
                </a:lnTo>
                <a:lnTo>
                  <a:pt x="7274" y="1052"/>
                </a:lnTo>
                <a:lnTo>
                  <a:pt x="7490" y="963"/>
                </a:lnTo>
                <a:lnTo>
                  <a:pt x="7604" y="951"/>
                </a:lnTo>
                <a:close/>
                <a:moveTo>
                  <a:pt x="2345" y="1762"/>
                </a:moveTo>
                <a:lnTo>
                  <a:pt x="6387" y="1774"/>
                </a:lnTo>
                <a:lnTo>
                  <a:pt x="6400" y="1850"/>
                </a:lnTo>
                <a:lnTo>
                  <a:pt x="6425" y="1914"/>
                </a:lnTo>
                <a:lnTo>
                  <a:pt x="4309" y="3232"/>
                </a:lnTo>
                <a:lnTo>
                  <a:pt x="4170" y="3118"/>
                </a:lnTo>
                <a:lnTo>
                  <a:pt x="3853" y="2965"/>
                </a:lnTo>
                <a:lnTo>
                  <a:pt x="3688" y="2940"/>
                </a:lnTo>
                <a:lnTo>
                  <a:pt x="3511" y="2915"/>
                </a:lnTo>
                <a:lnTo>
                  <a:pt x="3169" y="2965"/>
                </a:lnTo>
                <a:lnTo>
                  <a:pt x="3004" y="3029"/>
                </a:lnTo>
                <a:lnTo>
                  <a:pt x="2231" y="1952"/>
                </a:lnTo>
                <a:lnTo>
                  <a:pt x="2294" y="1863"/>
                </a:lnTo>
                <a:lnTo>
                  <a:pt x="2345" y="1762"/>
                </a:lnTo>
                <a:close/>
                <a:moveTo>
                  <a:pt x="3435" y="3548"/>
                </a:moveTo>
                <a:lnTo>
                  <a:pt x="3612" y="3561"/>
                </a:lnTo>
                <a:lnTo>
                  <a:pt x="3777" y="3612"/>
                </a:lnTo>
                <a:lnTo>
                  <a:pt x="3916" y="3726"/>
                </a:lnTo>
                <a:lnTo>
                  <a:pt x="4030" y="3865"/>
                </a:lnTo>
                <a:lnTo>
                  <a:pt x="4081" y="4030"/>
                </a:lnTo>
                <a:lnTo>
                  <a:pt x="4094" y="4207"/>
                </a:lnTo>
                <a:lnTo>
                  <a:pt x="4043" y="4385"/>
                </a:lnTo>
                <a:lnTo>
                  <a:pt x="3967" y="4537"/>
                </a:lnTo>
                <a:lnTo>
                  <a:pt x="3828" y="4651"/>
                </a:lnTo>
                <a:lnTo>
                  <a:pt x="3675" y="4740"/>
                </a:lnTo>
                <a:lnTo>
                  <a:pt x="3498" y="4752"/>
                </a:lnTo>
                <a:lnTo>
                  <a:pt x="3371" y="4740"/>
                </a:lnTo>
                <a:lnTo>
                  <a:pt x="3156" y="4651"/>
                </a:lnTo>
                <a:lnTo>
                  <a:pt x="3067" y="4575"/>
                </a:lnTo>
                <a:lnTo>
                  <a:pt x="2991" y="4486"/>
                </a:lnTo>
                <a:lnTo>
                  <a:pt x="2902" y="4271"/>
                </a:lnTo>
                <a:lnTo>
                  <a:pt x="2890" y="4157"/>
                </a:lnTo>
                <a:lnTo>
                  <a:pt x="2915" y="3979"/>
                </a:lnTo>
                <a:lnTo>
                  <a:pt x="2991" y="3815"/>
                </a:lnTo>
                <a:lnTo>
                  <a:pt x="3105" y="3688"/>
                </a:lnTo>
                <a:lnTo>
                  <a:pt x="3257" y="3599"/>
                </a:lnTo>
                <a:lnTo>
                  <a:pt x="3435" y="3548"/>
                </a:lnTo>
                <a:close/>
                <a:moveTo>
                  <a:pt x="6755" y="2446"/>
                </a:moveTo>
                <a:lnTo>
                  <a:pt x="6869" y="2535"/>
                </a:lnTo>
                <a:lnTo>
                  <a:pt x="7110" y="2674"/>
                </a:lnTo>
                <a:lnTo>
                  <a:pt x="7236" y="2725"/>
                </a:lnTo>
                <a:lnTo>
                  <a:pt x="6869" y="5196"/>
                </a:lnTo>
                <a:lnTo>
                  <a:pt x="6717" y="5221"/>
                </a:lnTo>
                <a:lnTo>
                  <a:pt x="6438" y="5335"/>
                </a:lnTo>
                <a:lnTo>
                  <a:pt x="6324" y="5424"/>
                </a:lnTo>
                <a:lnTo>
                  <a:pt x="4677" y="4499"/>
                </a:lnTo>
                <a:lnTo>
                  <a:pt x="4715" y="4321"/>
                </a:lnTo>
                <a:lnTo>
                  <a:pt x="4727" y="4157"/>
                </a:lnTo>
                <a:lnTo>
                  <a:pt x="4715" y="3954"/>
                </a:lnTo>
                <a:lnTo>
                  <a:pt x="4664" y="3764"/>
                </a:lnTo>
                <a:lnTo>
                  <a:pt x="6755" y="2446"/>
                </a:lnTo>
                <a:close/>
                <a:moveTo>
                  <a:pt x="1737" y="2357"/>
                </a:moveTo>
                <a:lnTo>
                  <a:pt x="2510" y="3422"/>
                </a:lnTo>
                <a:lnTo>
                  <a:pt x="2370" y="3624"/>
                </a:lnTo>
                <a:lnTo>
                  <a:pt x="2294" y="3865"/>
                </a:lnTo>
                <a:lnTo>
                  <a:pt x="2256" y="4119"/>
                </a:lnTo>
                <a:lnTo>
                  <a:pt x="2281" y="4359"/>
                </a:lnTo>
                <a:lnTo>
                  <a:pt x="2332" y="4600"/>
                </a:lnTo>
                <a:lnTo>
                  <a:pt x="2459" y="4816"/>
                </a:lnTo>
                <a:lnTo>
                  <a:pt x="2598" y="5018"/>
                </a:lnTo>
                <a:lnTo>
                  <a:pt x="2801" y="5170"/>
                </a:lnTo>
                <a:lnTo>
                  <a:pt x="2396" y="6412"/>
                </a:lnTo>
                <a:lnTo>
                  <a:pt x="2269" y="6412"/>
                </a:lnTo>
                <a:lnTo>
                  <a:pt x="1597" y="2408"/>
                </a:lnTo>
                <a:lnTo>
                  <a:pt x="1673" y="2383"/>
                </a:lnTo>
                <a:lnTo>
                  <a:pt x="1737" y="2357"/>
                </a:lnTo>
                <a:close/>
                <a:moveTo>
                  <a:pt x="7135" y="5804"/>
                </a:moveTo>
                <a:lnTo>
                  <a:pt x="7300" y="5855"/>
                </a:lnTo>
                <a:lnTo>
                  <a:pt x="7464" y="5943"/>
                </a:lnTo>
                <a:lnTo>
                  <a:pt x="7579" y="6070"/>
                </a:lnTo>
                <a:lnTo>
                  <a:pt x="7655" y="6235"/>
                </a:lnTo>
                <a:lnTo>
                  <a:pt x="7680" y="6412"/>
                </a:lnTo>
                <a:lnTo>
                  <a:pt x="7667" y="6526"/>
                </a:lnTo>
                <a:lnTo>
                  <a:pt x="7629" y="6640"/>
                </a:lnTo>
                <a:lnTo>
                  <a:pt x="7579" y="6742"/>
                </a:lnTo>
                <a:lnTo>
                  <a:pt x="7490" y="6831"/>
                </a:lnTo>
                <a:lnTo>
                  <a:pt x="7401" y="6907"/>
                </a:lnTo>
                <a:lnTo>
                  <a:pt x="7300" y="6957"/>
                </a:lnTo>
                <a:lnTo>
                  <a:pt x="7186" y="6995"/>
                </a:lnTo>
                <a:lnTo>
                  <a:pt x="7072" y="7008"/>
                </a:lnTo>
                <a:lnTo>
                  <a:pt x="6894" y="6995"/>
                </a:lnTo>
                <a:lnTo>
                  <a:pt x="6742" y="6907"/>
                </a:lnTo>
                <a:lnTo>
                  <a:pt x="6603" y="6793"/>
                </a:lnTo>
                <a:lnTo>
                  <a:pt x="6514" y="6640"/>
                </a:lnTo>
                <a:lnTo>
                  <a:pt x="6463" y="6463"/>
                </a:lnTo>
                <a:lnTo>
                  <a:pt x="6489" y="6298"/>
                </a:lnTo>
                <a:lnTo>
                  <a:pt x="6539" y="6121"/>
                </a:lnTo>
                <a:lnTo>
                  <a:pt x="6653" y="5981"/>
                </a:lnTo>
                <a:lnTo>
                  <a:pt x="6793" y="5867"/>
                </a:lnTo>
                <a:lnTo>
                  <a:pt x="6958" y="5817"/>
                </a:lnTo>
                <a:lnTo>
                  <a:pt x="7135" y="5804"/>
                </a:lnTo>
                <a:close/>
                <a:moveTo>
                  <a:pt x="4347" y="5031"/>
                </a:moveTo>
                <a:lnTo>
                  <a:pt x="5931" y="5931"/>
                </a:lnTo>
                <a:lnTo>
                  <a:pt x="5855" y="6159"/>
                </a:lnTo>
                <a:lnTo>
                  <a:pt x="5842" y="6400"/>
                </a:lnTo>
                <a:lnTo>
                  <a:pt x="5842" y="6450"/>
                </a:lnTo>
                <a:lnTo>
                  <a:pt x="3435" y="7160"/>
                </a:lnTo>
                <a:lnTo>
                  <a:pt x="3359" y="6995"/>
                </a:lnTo>
                <a:lnTo>
                  <a:pt x="3131" y="6729"/>
                </a:lnTo>
                <a:lnTo>
                  <a:pt x="2991" y="6615"/>
                </a:lnTo>
                <a:lnTo>
                  <a:pt x="3397" y="5386"/>
                </a:lnTo>
                <a:lnTo>
                  <a:pt x="3498" y="5386"/>
                </a:lnTo>
                <a:lnTo>
                  <a:pt x="3739" y="5373"/>
                </a:lnTo>
                <a:lnTo>
                  <a:pt x="4170" y="5196"/>
                </a:lnTo>
                <a:lnTo>
                  <a:pt x="4347" y="5031"/>
                </a:lnTo>
                <a:close/>
                <a:moveTo>
                  <a:pt x="2358" y="7033"/>
                </a:moveTo>
                <a:lnTo>
                  <a:pt x="2522" y="7084"/>
                </a:lnTo>
                <a:lnTo>
                  <a:pt x="2674" y="7173"/>
                </a:lnTo>
                <a:lnTo>
                  <a:pt x="2788" y="7299"/>
                </a:lnTo>
                <a:lnTo>
                  <a:pt x="2877" y="7464"/>
                </a:lnTo>
                <a:lnTo>
                  <a:pt x="2890" y="7642"/>
                </a:lnTo>
                <a:lnTo>
                  <a:pt x="2890" y="7756"/>
                </a:lnTo>
                <a:lnTo>
                  <a:pt x="2801" y="7971"/>
                </a:lnTo>
                <a:lnTo>
                  <a:pt x="2712" y="8060"/>
                </a:lnTo>
                <a:lnTo>
                  <a:pt x="2624" y="8136"/>
                </a:lnTo>
                <a:lnTo>
                  <a:pt x="2408" y="8224"/>
                </a:lnTo>
                <a:lnTo>
                  <a:pt x="2294" y="8237"/>
                </a:lnTo>
                <a:lnTo>
                  <a:pt x="2117" y="8224"/>
                </a:lnTo>
                <a:lnTo>
                  <a:pt x="1952" y="8136"/>
                </a:lnTo>
                <a:lnTo>
                  <a:pt x="1825" y="8022"/>
                </a:lnTo>
                <a:lnTo>
                  <a:pt x="1737" y="7870"/>
                </a:lnTo>
                <a:lnTo>
                  <a:pt x="1686" y="7692"/>
                </a:lnTo>
                <a:lnTo>
                  <a:pt x="1699" y="7515"/>
                </a:lnTo>
                <a:lnTo>
                  <a:pt x="1762" y="7350"/>
                </a:lnTo>
                <a:lnTo>
                  <a:pt x="1863" y="7211"/>
                </a:lnTo>
                <a:lnTo>
                  <a:pt x="2003" y="7097"/>
                </a:lnTo>
                <a:lnTo>
                  <a:pt x="2180" y="7046"/>
                </a:lnTo>
                <a:lnTo>
                  <a:pt x="2358" y="7033"/>
                </a:lnTo>
                <a:close/>
                <a:moveTo>
                  <a:pt x="1204" y="0"/>
                </a:moveTo>
                <a:lnTo>
                  <a:pt x="1027" y="13"/>
                </a:lnTo>
                <a:lnTo>
                  <a:pt x="862" y="51"/>
                </a:lnTo>
                <a:lnTo>
                  <a:pt x="558" y="203"/>
                </a:lnTo>
                <a:lnTo>
                  <a:pt x="431" y="304"/>
                </a:lnTo>
                <a:lnTo>
                  <a:pt x="305" y="418"/>
                </a:lnTo>
                <a:lnTo>
                  <a:pt x="114" y="710"/>
                </a:lnTo>
                <a:lnTo>
                  <a:pt x="64" y="862"/>
                </a:lnTo>
                <a:lnTo>
                  <a:pt x="13" y="1027"/>
                </a:lnTo>
                <a:lnTo>
                  <a:pt x="0" y="1369"/>
                </a:lnTo>
                <a:lnTo>
                  <a:pt x="38" y="1534"/>
                </a:lnTo>
                <a:lnTo>
                  <a:pt x="89" y="1698"/>
                </a:lnTo>
                <a:lnTo>
                  <a:pt x="254" y="1990"/>
                </a:lnTo>
                <a:lnTo>
                  <a:pt x="368" y="2116"/>
                </a:lnTo>
                <a:lnTo>
                  <a:pt x="495" y="2231"/>
                </a:lnTo>
                <a:lnTo>
                  <a:pt x="799" y="2395"/>
                </a:lnTo>
                <a:lnTo>
                  <a:pt x="964" y="2433"/>
                </a:lnTo>
                <a:lnTo>
                  <a:pt x="1661" y="6577"/>
                </a:lnTo>
                <a:lnTo>
                  <a:pt x="1534" y="6666"/>
                </a:lnTo>
                <a:lnTo>
                  <a:pt x="1306" y="6881"/>
                </a:lnTo>
                <a:lnTo>
                  <a:pt x="1230" y="7021"/>
                </a:lnTo>
                <a:lnTo>
                  <a:pt x="1154" y="7160"/>
                </a:lnTo>
                <a:lnTo>
                  <a:pt x="1065" y="7451"/>
                </a:lnTo>
                <a:lnTo>
                  <a:pt x="1065" y="7616"/>
                </a:lnTo>
                <a:lnTo>
                  <a:pt x="1065" y="7768"/>
                </a:lnTo>
                <a:lnTo>
                  <a:pt x="1141" y="8072"/>
                </a:lnTo>
                <a:lnTo>
                  <a:pt x="1204" y="8212"/>
                </a:lnTo>
                <a:lnTo>
                  <a:pt x="1280" y="8351"/>
                </a:lnTo>
                <a:lnTo>
                  <a:pt x="1496" y="8579"/>
                </a:lnTo>
                <a:lnTo>
                  <a:pt x="1623" y="8668"/>
                </a:lnTo>
                <a:lnTo>
                  <a:pt x="1749" y="8744"/>
                </a:lnTo>
                <a:lnTo>
                  <a:pt x="2053" y="8845"/>
                </a:lnTo>
                <a:lnTo>
                  <a:pt x="2205" y="8858"/>
                </a:lnTo>
                <a:lnTo>
                  <a:pt x="2358" y="8871"/>
                </a:lnTo>
                <a:lnTo>
                  <a:pt x="2662" y="8807"/>
                </a:lnTo>
                <a:lnTo>
                  <a:pt x="2814" y="8757"/>
                </a:lnTo>
                <a:lnTo>
                  <a:pt x="2953" y="8681"/>
                </a:lnTo>
                <a:lnTo>
                  <a:pt x="3194" y="8491"/>
                </a:lnTo>
                <a:lnTo>
                  <a:pt x="3283" y="8364"/>
                </a:lnTo>
                <a:lnTo>
                  <a:pt x="3371" y="8237"/>
                </a:lnTo>
                <a:lnTo>
                  <a:pt x="3485" y="7946"/>
                </a:lnTo>
                <a:lnTo>
                  <a:pt x="3511" y="7794"/>
                </a:lnTo>
                <a:lnTo>
                  <a:pt x="6020" y="7059"/>
                </a:lnTo>
                <a:lnTo>
                  <a:pt x="6109" y="7185"/>
                </a:lnTo>
                <a:lnTo>
                  <a:pt x="6311" y="7388"/>
                </a:lnTo>
                <a:lnTo>
                  <a:pt x="6438" y="7464"/>
                </a:lnTo>
                <a:lnTo>
                  <a:pt x="6565" y="7540"/>
                </a:lnTo>
                <a:lnTo>
                  <a:pt x="6844" y="7616"/>
                </a:lnTo>
                <a:lnTo>
                  <a:pt x="6996" y="7642"/>
                </a:lnTo>
                <a:lnTo>
                  <a:pt x="7135" y="7642"/>
                </a:lnTo>
                <a:lnTo>
                  <a:pt x="7426" y="7591"/>
                </a:lnTo>
                <a:lnTo>
                  <a:pt x="7566" y="7540"/>
                </a:lnTo>
                <a:lnTo>
                  <a:pt x="7693" y="7477"/>
                </a:lnTo>
                <a:lnTo>
                  <a:pt x="7921" y="7299"/>
                </a:lnTo>
                <a:lnTo>
                  <a:pt x="8022" y="7185"/>
                </a:lnTo>
                <a:lnTo>
                  <a:pt x="8111" y="7071"/>
                </a:lnTo>
                <a:lnTo>
                  <a:pt x="8238" y="6805"/>
                </a:lnTo>
                <a:lnTo>
                  <a:pt x="8276" y="6666"/>
                </a:lnTo>
                <a:lnTo>
                  <a:pt x="8288" y="6514"/>
                </a:lnTo>
                <a:lnTo>
                  <a:pt x="8288" y="6222"/>
                </a:lnTo>
                <a:lnTo>
                  <a:pt x="8250" y="6083"/>
                </a:lnTo>
                <a:lnTo>
                  <a:pt x="8212" y="5943"/>
                </a:lnTo>
                <a:lnTo>
                  <a:pt x="8073" y="5690"/>
                </a:lnTo>
                <a:lnTo>
                  <a:pt x="7971" y="5576"/>
                </a:lnTo>
                <a:lnTo>
                  <a:pt x="7870" y="5475"/>
                </a:lnTo>
                <a:lnTo>
                  <a:pt x="7629" y="5310"/>
                </a:lnTo>
                <a:lnTo>
                  <a:pt x="7490" y="5247"/>
                </a:lnTo>
                <a:lnTo>
                  <a:pt x="7870" y="2750"/>
                </a:lnTo>
                <a:lnTo>
                  <a:pt x="8073" y="2687"/>
                </a:lnTo>
                <a:lnTo>
                  <a:pt x="8428" y="2471"/>
                </a:lnTo>
                <a:lnTo>
                  <a:pt x="8567" y="2307"/>
                </a:lnTo>
                <a:lnTo>
                  <a:pt x="8681" y="2142"/>
                </a:lnTo>
                <a:lnTo>
                  <a:pt x="8820" y="1749"/>
                </a:lnTo>
                <a:lnTo>
                  <a:pt x="8833" y="1546"/>
                </a:lnTo>
                <a:lnTo>
                  <a:pt x="8820" y="1331"/>
                </a:lnTo>
                <a:lnTo>
                  <a:pt x="8668" y="925"/>
                </a:lnTo>
                <a:lnTo>
                  <a:pt x="8542" y="748"/>
                </a:lnTo>
                <a:lnTo>
                  <a:pt x="8390" y="596"/>
                </a:lnTo>
                <a:lnTo>
                  <a:pt x="8009" y="380"/>
                </a:lnTo>
                <a:lnTo>
                  <a:pt x="7807" y="330"/>
                </a:lnTo>
                <a:lnTo>
                  <a:pt x="7579" y="304"/>
                </a:lnTo>
                <a:lnTo>
                  <a:pt x="7160" y="380"/>
                </a:lnTo>
                <a:lnTo>
                  <a:pt x="6970" y="482"/>
                </a:lnTo>
                <a:lnTo>
                  <a:pt x="6793" y="608"/>
                </a:lnTo>
                <a:lnTo>
                  <a:pt x="6514" y="938"/>
                </a:lnTo>
                <a:lnTo>
                  <a:pt x="6438" y="1141"/>
                </a:lnTo>
                <a:lnTo>
                  <a:pt x="2459" y="1128"/>
                </a:lnTo>
                <a:lnTo>
                  <a:pt x="2446" y="963"/>
                </a:lnTo>
                <a:lnTo>
                  <a:pt x="2319" y="646"/>
                </a:lnTo>
                <a:lnTo>
                  <a:pt x="2231" y="507"/>
                </a:lnTo>
                <a:lnTo>
                  <a:pt x="2117" y="368"/>
                </a:lnTo>
                <a:lnTo>
                  <a:pt x="1851" y="165"/>
                </a:lnTo>
                <a:lnTo>
                  <a:pt x="1699" y="89"/>
                </a:lnTo>
                <a:lnTo>
                  <a:pt x="1534" y="38"/>
                </a:lnTo>
                <a:lnTo>
                  <a:pt x="120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089;p466">
            <a:extLst>
              <a:ext uri="{FF2B5EF4-FFF2-40B4-BE49-F238E27FC236}">
                <a16:creationId xmlns:a16="http://schemas.microsoft.com/office/drawing/2014/main" id="{D4C710D9-4223-49CE-A734-3223BF391619}"/>
              </a:ext>
            </a:extLst>
          </p:cNvPr>
          <p:cNvSpPr txBox="1"/>
          <p:nvPr/>
        </p:nvSpPr>
        <p:spPr>
          <a:xfrm>
            <a:off x="4630860" y="2975065"/>
            <a:ext cx="3205039"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dirty="0">
                <a:solidFill>
                  <a:srgbClr val="222222"/>
                </a:solidFill>
                <a:latin typeface="Inter SemiBold"/>
                <a:ea typeface="Inter SemiBold"/>
                <a:cs typeface="Inter SemiBold"/>
                <a:sym typeface="Inter SemiBold"/>
              </a:rPr>
              <a:t>Cost-efficient innovation</a:t>
            </a:r>
            <a:endParaRPr b="1" dirty="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dirty="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600" dirty="0">
                <a:solidFill>
                  <a:srgbClr val="222222"/>
                </a:solidFill>
                <a:latin typeface="Inter"/>
                <a:ea typeface="Inter"/>
                <a:cs typeface="Inter"/>
                <a:sym typeface="Inter"/>
              </a:rPr>
              <a:t>Replace a patchwork of proprietary circuits, network appliances, and security solutions with one solution equipped to handle the realities of cloud, mobility and digital transformation</a:t>
            </a:r>
            <a:endParaRPr sz="1600" dirty="0">
              <a:solidFill>
                <a:srgbClr val="222222"/>
              </a:solidFill>
              <a:highlight>
                <a:srgbClr val="FFFF00"/>
              </a:highlight>
              <a:latin typeface="Inter"/>
              <a:ea typeface="Inter"/>
              <a:cs typeface="Inter"/>
              <a:sym typeface="Inter"/>
            </a:endParaRPr>
          </a:p>
        </p:txBody>
      </p:sp>
      <p:pic>
        <p:nvPicPr>
          <p:cNvPr id="12" name="Google Shape;5090;p466">
            <a:extLst>
              <a:ext uri="{FF2B5EF4-FFF2-40B4-BE49-F238E27FC236}">
                <a16:creationId xmlns:a16="http://schemas.microsoft.com/office/drawing/2014/main" id="{A5B2FF1E-BED7-449D-A4CA-C81FE46498F9}"/>
              </a:ext>
            </a:extLst>
          </p:cNvPr>
          <p:cNvPicPr preferRelativeResize="0"/>
          <p:nvPr/>
        </p:nvPicPr>
        <p:blipFill rotWithShape="1">
          <a:blip r:embed="rId4">
            <a:alphaModFix/>
          </a:blip>
          <a:srcRect l="1162" r="1152"/>
          <a:stretch/>
        </p:blipFill>
        <p:spPr>
          <a:xfrm>
            <a:off x="4726179" y="1963689"/>
            <a:ext cx="659784" cy="585076"/>
          </a:xfrm>
          <a:prstGeom prst="rect">
            <a:avLst/>
          </a:prstGeom>
          <a:noFill/>
          <a:ln>
            <a:noFill/>
          </a:ln>
        </p:spPr>
      </p:pic>
      <p:sp>
        <p:nvSpPr>
          <p:cNvPr id="13" name="Google Shape;5091;p466">
            <a:extLst>
              <a:ext uri="{FF2B5EF4-FFF2-40B4-BE49-F238E27FC236}">
                <a16:creationId xmlns:a16="http://schemas.microsoft.com/office/drawing/2014/main" id="{69F4056D-A411-4662-9FC1-2223502292C1}"/>
              </a:ext>
            </a:extLst>
          </p:cNvPr>
          <p:cNvSpPr txBox="1"/>
          <p:nvPr/>
        </p:nvSpPr>
        <p:spPr>
          <a:xfrm>
            <a:off x="879786" y="2975065"/>
            <a:ext cx="2955614"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dirty="0">
                <a:solidFill>
                  <a:srgbClr val="222222"/>
                </a:solidFill>
                <a:latin typeface="Inter SemiBold"/>
                <a:ea typeface="Inter SemiBold"/>
                <a:cs typeface="Inter SemiBold"/>
                <a:sym typeface="Inter SemiBold"/>
              </a:rPr>
              <a:t>Network speed and scale</a:t>
            </a:r>
            <a:endParaRPr b="1" dirty="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dirty="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600" dirty="0">
                <a:solidFill>
                  <a:srgbClr val="222222"/>
                </a:solidFill>
                <a:latin typeface="Inter"/>
                <a:ea typeface="Inter"/>
                <a:cs typeface="Inter"/>
                <a:sym typeface="Inter"/>
              </a:rPr>
              <a:t>We have faster, intel-driven routing via more interconnects to and across our edge, which verifies, filters, isolates, and inspects traffic in one pass for a faster user experience.</a:t>
            </a:r>
            <a:endParaRPr sz="1600" dirty="0">
              <a:solidFill>
                <a:srgbClr val="222222"/>
              </a:solidFill>
              <a:highlight>
                <a:srgbClr val="FFFF00"/>
              </a:highlight>
              <a:latin typeface="Inter"/>
              <a:ea typeface="Inter"/>
              <a:cs typeface="Inter"/>
              <a:sym typeface="Inter"/>
            </a:endParaRPr>
          </a:p>
          <a:p>
            <a:pPr marL="0" lvl="0" indent="0" algn="l" rtl="0">
              <a:spcBef>
                <a:spcPts val="0"/>
              </a:spcBef>
              <a:spcAft>
                <a:spcPts val="0"/>
              </a:spcAft>
              <a:buNone/>
            </a:pPr>
            <a:endParaRPr b="1" dirty="0">
              <a:solidFill>
                <a:srgbClr val="222222"/>
              </a:solidFill>
              <a:latin typeface="Inter"/>
              <a:ea typeface="Inter"/>
              <a:cs typeface="Inter"/>
              <a:sym typeface="Inter"/>
            </a:endParaRPr>
          </a:p>
        </p:txBody>
      </p:sp>
      <p:sp>
        <p:nvSpPr>
          <p:cNvPr id="14" name="Google Shape;5092;p466">
            <a:extLst>
              <a:ext uri="{FF2B5EF4-FFF2-40B4-BE49-F238E27FC236}">
                <a16:creationId xmlns:a16="http://schemas.microsoft.com/office/drawing/2014/main" id="{674DE93F-3F58-45FF-B25C-D0E873BFA6D8}"/>
              </a:ext>
            </a:extLst>
          </p:cNvPr>
          <p:cNvSpPr txBox="1"/>
          <p:nvPr/>
        </p:nvSpPr>
        <p:spPr>
          <a:xfrm>
            <a:off x="8377335" y="2975065"/>
            <a:ext cx="3205039"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b="1" dirty="0">
                <a:solidFill>
                  <a:srgbClr val="222222"/>
                </a:solidFill>
                <a:latin typeface="Inter SemiBold"/>
                <a:ea typeface="Inter SemiBold"/>
                <a:cs typeface="Inter SemiBold"/>
                <a:sym typeface="Inter SemiBold"/>
              </a:rPr>
              <a:t>Ease of use</a:t>
            </a:r>
            <a:endParaRPr b="1" dirty="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dirty="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600" dirty="0">
                <a:solidFill>
                  <a:srgbClr val="222222"/>
                </a:solidFill>
                <a:latin typeface="Inter"/>
                <a:ea typeface="Inter"/>
                <a:cs typeface="Inter"/>
                <a:sym typeface="Inter"/>
              </a:rPr>
              <a:t>Our platform was built from scratch with end user experience in mind. It deploys faster with quicker time-to-value than others’</a:t>
            </a:r>
            <a:br>
              <a:rPr lang="en" sz="1600" dirty="0">
                <a:solidFill>
                  <a:srgbClr val="222222"/>
                </a:solidFill>
                <a:latin typeface="Inter"/>
                <a:ea typeface="Inter"/>
                <a:cs typeface="Inter"/>
                <a:sym typeface="Inter"/>
              </a:rPr>
            </a:br>
            <a:r>
              <a:rPr lang="en" sz="1600" dirty="0">
                <a:solidFill>
                  <a:srgbClr val="222222"/>
                </a:solidFill>
                <a:latin typeface="Inter"/>
                <a:ea typeface="Inter"/>
                <a:cs typeface="Inter"/>
                <a:sym typeface="Inter"/>
              </a:rPr>
              <a:t>lift-and-shift or acquire- and-stitch approaches.</a:t>
            </a:r>
            <a:endParaRPr sz="1600" dirty="0">
              <a:solidFill>
                <a:srgbClr val="222222"/>
              </a:solidFill>
              <a:highlight>
                <a:srgbClr val="FFFF00"/>
              </a:highlight>
              <a:latin typeface="Inter"/>
              <a:ea typeface="Inter"/>
              <a:cs typeface="Inter"/>
              <a:sym typeface="Inter"/>
            </a:endParaRPr>
          </a:p>
          <a:p>
            <a:pPr marL="0" lvl="0" indent="0" algn="l" rtl="0">
              <a:spcBef>
                <a:spcPts val="0"/>
              </a:spcBef>
              <a:spcAft>
                <a:spcPts val="0"/>
              </a:spcAft>
              <a:buNone/>
            </a:pPr>
            <a:endParaRPr sz="1600" dirty="0">
              <a:solidFill>
                <a:srgbClr val="222222"/>
              </a:solidFill>
              <a:latin typeface="Inter Medium"/>
              <a:ea typeface="Inter Medium"/>
              <a:cs typeface="Inter Medium"/>
              <a:sym typeface="Inter Medium"/>
            </a:endParaRPr>
          </a:p>
        </p:txBody>
      </p:sp>
      <p:grpSp>
        <p:nvGrpSpPr>
          <p:cNvPr id="15" name="Google Shape;5093;p466">
            <a:extLst>
              <a:ext uri="{FF2B5EF4-FFF2-40B4-BE49-F238E27FC236}">
                <a16:creationId xmlns:a16="http://schemas.microsoft.com/office/drawing/2014/main" id="{28096750-2FBD-4BB3-B2EB-880F2C30CA76}"/>
              </a:ext>
            </a:extLst>
          </p:cNvPr>
          <p:cNvGrpSpPr/>
          <p:nvPr/>
        </p:nvGrpSpPr>
        <p:grpSpPr>
          <a:xfrm>
            <a:off x="8641898" y="1973213"/>
            <a:ext cx="448126" cy="585074"/>
            <a:chOff x="8024813" y="3348038"/>
            <a:chExt cx="226052" cy="295164"/>
          </a:xfrm>
        </p:grpSpPr>
        <p:sp>
          <p:nvSpPr>
            <p:cNvPr id="16" name="Google Shape;5094;p466">
              <a:extLst>
                <a:ext uri="{FF2B5EF4-FFF2-40B4-BE49-F238E27FC236}">
                  <a16:creationId xmlns:a16="http://schemas.microsoft.com/office/drawing/2014/main" id="{9C05F5C9-A9C2-4C05-B969-D1545A8FBF8C}"/>
                </a:ext>
              </a:extLst>
            </p:cNvPr>
            <p:cNvSpPr/>
            <p:nvPr/>
          </p:nvSpPr>
          <p:spPr>
            <a:xfrm>
              <a:off x="8077200" y="3452813"/>
              <a:ext cx="122472" cy="93636"/>
            </a:xfrm>
            <a:custGeom>
              <a:avLst/>
              <a:gdLst/>
              <a:ahLst/>
              <a:cxnLst/>
              <a:rect l="l" t="t" r="r" b="b"/>
              <a:pathLst>
                <a:path w="21600" h="21600" extrusionOk="0">
                  <a:moveTo>
                    <a:pt x="2739" y="7389"/>
                  </a:moveTo>
                  <a:lnTo>
                    <a:pt x="0" y="10812"/>
                  </a:lnTo>
                  <a:lnTo>
                    <a:pt x="7905" y="21600"/>
                  </a:lnTo>
                  <a:lnTo>
                    <a:pt x="21600" y="3472"/>
                  </a:lnTo>
                  <a:lnTo>
                    <a:pt x="18918" y="0"/>
                  </a:lnTo>
                  <a:lnTo>
                    <a:pt x="7943" y="14519"/>
                  </a:lnTo>
                  <a:cubicBezTo>
                    <a:pt x="7943" y="14519"/>
                    <a:pt x="2739" y="7389"/>
                    <a:pt x="2739" y="738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7" name="Google Shape;5095;p466">
              <a:extLst>
                <a:ext uri="{FF2B5EF4-FFF2-40B4-BE49-F238E27FC236}">
                  <a16:creationId xmlns:a16="http://schemas.microsoft.com/office/drawing/2014/main" id="{BBCDFAC9-EC17-4D67-9B14-843FB54BD9A3}"/>
                </a:ext>
              </a:extLst>
            </p:cNvPr>
            <p:cNvSpPr/>
            <p:nvPr/>
          </p:nvSpPr>
          <p:spPr>
            <a:xfrm>
              <a:off x="8024813" y="3348038"/>
              <a:ext cx="226052" cy="295164"/>
            </a:xfrm>
            <a:custGeom>
              <a:avLst/>
              <a:gdLst/>
              <a:ahLst/>
              <a:cxnLst/>
              <a:rect l="l" t="t" r="r" b="b"/>
              <a:pathLst>
                <a:path w="21575" h="21600" extrusionOk="0">
                  <a:moveTo>
                    <a:pt x="19531" y="9891"/>
                  </a:moveTo>
                  <a:cubicBezTo>
                    <a:pt x="19531" y="16298"/>
                    <a:pt x="11797" y="19621"/>
                    <a:pt x="10775" y="20021"/>
                  </a:cubicBezTo>
                  <a:cubicBezTo>
                    <a:pt x="9783" y="19629"/>
                    <a:pt x="2019" y="16302"/>
                    <a:pt x="2019" y="9891"/>
                  </a:cubicBezTo>
                  <a:lnTo>
                    <a:pt x="2019" y="5032"/>
                  </a:lnTo>
                  <a:cubicBezTo>
                    <a:pt x="5311" y="4628"/>
                    <a:pt x="8365" y="3466"/>
                    <a:pt x="10775" y="1701"/>
                  </a:cubicBezTo>
                  <a:cubicBezTo>
                    <a:pt x="13184" y="3467"/>
                    <a:pt x="16238" y="4629"/>
                    <a:pt x="19531" y="5032"/>
                  </a:cubicBezTo>
                  <a:cubicBezTo>
                    <a:pt x="19531" y="5032"/>
                    <a:pt x="19531" y="9891"/>
                    <a:pt x="19531" y="9891"/>
                  </a:cubicBezTo>
                  <a:close/>
                  <a:moveTo>
                    <a:pt x="20696" y="3574"/>
                  </a:moveTo>
                  <a:lnTo>
                    <a:pt x="20001" y="3499"/>
                  </a:lnTo>
                  <a:cubicBezTo>
                    <a:pt x="17040" y="3164"/>
                    <a:pt x="14292" y="2124"/>
                    <a:pt x="12145" y="525"/>
                  </a:cubicBezTo>
                  <a:lnTo>
                    <a:pt x="11537" y="0"/>
                  </a:lnTo>
                  <a:lnTo>
                    <a:pt x="10003" y="0"/>
                  </a:lnTo>
                  <a:lnTo>
                    <a:pt x="9410" y="525"/>
                  </a:lnTo>
                  <a:cubicBezTo>
                    <a:pt x="7269" y="2121"/>
                    <a:pt x="4528" y="3161"/>
                    <a:pt x="1575" y="3499"/>
                  </a:cubicBezTo>
                  <a:lnTo>
                    <a:pt x="880" y="3574"/>
                  </a:lnTo>
                  <a:lnTo>
                    <a:pt x="1" y="4358"/>
                  </a:lnTo>
                  <a:lnTo>
                    <a:pt x="1" y="9891"/>
                  </a:lnTo>
                  <a:cubicBezTo>
                    <a:pt x="-25" y="17552"/>
                    <a:pt x="9548" y="21294"/>
                    <a:pt x="9952" y="21459"/>
                  </a:cubicBezTo>
                  <a:lnTo>
                    <a:pt x="10315" y="21600"/>
                  </a:lnTo>
                  <a:lnTo>
                    <a:pt x="11235" y="21600"/>
                  </a:lnTo>
                  <a:lnTo>
                    <a:pt x="11598" y="21459"/>
                  </a:lnTo>
                  <a:cubicBezTo>
                    <a:pt x="12002" y="21306"/>
                    <a:pt x="21575" y="17540"/>
                    <a:pt x="21575" y="9891"/>
                  </a:cubicBezTo>
                  <a:lnTo>
                    <a:pt x="21575" y="4350"/>
                  </a:lnTo>
                  <a:cubicBezTo>
                    <a:pt x="21575" y="4350"/>
                    <a:pt x="20696" y="3574"/>
                    <a:pt x="20696" y="357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Tree>
    <p:extLst>
      <p:ext uri="{BB962C8B-B14F-4D97-AF65-F5344CB8AC3E}">
        <p14:creationId xmlns:p14="http://schemas.microsoft.com/office/powerpoint/2010/main" val="2361653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F148F9-01BE-4662-B54D-C7F9101538A4}"/>
              </a:ext>
            </a:extLst>
          </p:cNvPr>
          <p:cNvSpPr>
            <a:spLocks noGrp="1"/>
          </p:cNvSpPr>
          <p:nvPr>
            <p:ph type="sldNum" sz="quarter" idx="4"/>
          </p:nvPr>
        </p:nvSpPr>
        <p:spPr/>
        <p:txBody>
          <a:bodyPr/>
          <a:lstStyle/>
          <a:p>
            <a:fld id="{AE900599-87B8-451F-A6FC-753697317D4F}" type="slidenum">
              <a:rPr lang="en-IN" smtClean="0"/>
              <a:pPr/>
              <a:t>16</a:t>
            </a:fld>
            <a:endParaRPr lang="en-IN"/>
          </a:p>
        </p:txBody>
      </p:sp>
      <p:sp>
        <p:nvSpPr>
          <p:cNvPr id="3" name="Title 2">
            <a:extLst>
              <a:ext uri="{FF2B5EF4-FFF2-40B4-BE49-F238E27FC236}">
                <a16:creationId xmlns:a16="http://schemas.microsoft.com/office/drawing/2014/main" id="{A5E61EB1-0CC9-455D-8C6F-1ABC017884E2}"/>
              </a:ext>
            </a:extLst>
          </p:cNvPr>
          <p:cNvSpPr>
            <a:spLocks noGrp="1"/>
          </p:cNvSpPr>
          <p:nvPr>
            <p:ph type="title"/>
          </p:nvPr>
        </p:nvSpPr>
        <p:spPr/>
        <p:txBody>
          <a:bodyPr/>
          <a:lstStyle/>
          <a:p>
            <a:r>
              <a:rPr lang="en-US" sz="3200" dirty="0"/>
              <a:t>Summary</a:t>
            </a:r>
            <a:endParaRPr lang="en-US" dirty="0"/>
          </a:p>
        </p:txBody>
      </p:sp>
      <p:sp>
        <p:nvSpPr>
          <p:cNvPr id="5" name="TextBox 4">
            <a:extLst>
              <a:ext uri="{FF2B5EF4-FFF2-40B4-BE49-F238E27FC236}">
                <a16:creationId xmlns:a16="http://schemas.microsoft.com/office/drawing/2014/main" id="{69D0E358-103E-4366-B800-324171E04A8C}"/>
              </a:ext>
            </a:extLst>
          </p:cNvPr>
          <p:cNvSpPr txBox="1"/>
          <p:nvPr/>
        </p:nvSpPr>
        <p:spPr>
          <a:xfrm>
            <a:off x="685800" y="1490008"/>
            <a:ext cx="8013700" cy="3666901"/>
          </a:xfrm>
          <a:prstGeom prst="rect">
            <a:avLst/>
          </a:prstGeom>
          <a:noFill/>
        </p:spPr>
        <p:txBody>
          <a:bodyPr wrap="square">
            <a:spAutoFit/>
          </a:bodyPr>
          <a:lstStyle/>
          <a:p>
            <a:pPr marL="342900" indent="-342900">
              <a:lnSpc>
                <a:spcPct val="200000"/>
              </a:lnSpc>
              <a:buFont typeface="Arial" panose="020B0604020202020204" pitchFamily="34" charset="0"/>
              <a:buChar char="•"/>
            </a:pPr>
            <a:r>
              <a:rPr lang="en-US" sz="2400" dirty="0"/>
              <a:t>Cloudflare Overview</a:t>
            </a:r>
          </a:p>
          <a:p>
            <a:pPr marL="342900" indent="-342900">
              <a:lnSpc>
                <a:spcPct val="200000"/>
              </a:lnSpc>
              <a:buFont typeface="Arial" panose="020B0604020202020204" pitchFamily="34" charset="0"/>
              <a:buChar char="•"/>
            </a:pPr>
            <a:r>
              <a:rPr lang="en-US" sz="2400" dirty="0"/>
              <a:t>Cloudflare One</a:t>
            </a:r>
          </a:p>
          <a:p>
            <a:pPr marL="800100" lvl="1" indent="-342900">
              <a:lnSpc>
                <a:spcPct val="200000"/>
              </a:lnSpc>
              <a:buFont typeface="Arial" panose="020B0604020202020204" pitchFamily="34" charset="0"/>
              <a:buChar char="•"/>
            </a:pPr>
            <a:r>
              <a:rPr lang="en-US" sz="2400" dirty="0"/>
              <a:t>Zero Trust Solution</a:t>
            </a:r>
          </a:p>
          <a:p>
            <a:pPr marL="800100" lvl="1" indent="-342900">
              <a:lnSpc>
                <a:spcPct val="200000"/>
              </a:lnSpc>
              <a:buFont typeface="Arial" panose="020B0604020202020204" pitchFamily="34" charset="0"/>
              <a:buChar char="•"/>
            </a:pPr>
            <a:r>
              <a:rPr lang="en-US" sz="2400" dirty="0"/>
              <a:t>Secure Web Gateway</a:t>
            </a:r>
          </a:p>
          <a:p>
            <a:pPr marL="800100" lvl="1" indent="-342900">
              <a:lnSpc>
                <a:spcPct val="200000"/>
              </a:lnSpc>
              <a:buFont typeface="Arial" panose="020B0604020202020204" pitchFamily="34" charset="0"/>
              <a:buChar char="•"/>
            </a:pPr>
            <a:r>
              <a:rPr lang="en-US" sz="2400" dirty="0"/>
              <a:t>Remote Browser Isolation</a:t>
            </a:r>
          </a:p>
        </p:txBody>
      </p:sp>
    </p:spTree>
    <p:extLst>
      <p:ext uri="{BB962C8B-B14F-4D97-AF65-F5344CB8AC3E}">
        <p14:creationId xmlns:p14="http://schemas.microsoft.com/office/powerpoint/2010/main" val="2914124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9"/>
        <p:cNvGrpSpPr/>
        <p:nvPr/>
      </p:nvGrpSpPr>
      <p:grpSpPr>
        <a:xfrm>
          <a:off x="0" y="0"/>
          <a:ext cx="0" cy="0"/>
          <a:chOff x="0" y="0"/>
          <a:chExt cx="0" cy="0"/>
        </a:xfrm>
      </p:grpSpPr>
      <p:sp>
        <p:nvSpPr>
          <p:cNvPr id="5100" name="Google Shape;5100;p467"/>
          <p:cNvSpPr txBox="1">
            <a:spLocks noGrp="1"/>
          </p:cNvSpPr>
          <p:nvPr>
            <p:ph type="body" idx="4294967295"/>
          </p:nvPr>
        </p:nvSpPr>
        <p:spPr>
          <a:xfrm>
            <a:off x="316467" y="521648"/>
            <a:ext cx="5618163" cy="317500"/>
          </a:xfrm>
          <a:prstGeom prst="rect">
            <a:avLst/>
          </a:prstGeom>
        </p:spPr>
        <p:txBody>
          <a:bodyPr spcFirstLastPara="1" vert="horz" wrap="square" lIns="0" tIns="0" rIns="0" bIns="0" rtlCol="0" anchor="b" anchorCtr="0">
            <a:noAutofit/>
          </a:bodyPr>
          <a:lstStyle/>
          <a:p>
            <a:pPr marL="0" indent="0">
              <a:buNone/>
            </a:pPr>
            <a:r>
              <a:rPr lang="en"/>
              <a:t>Cloudflare One</a:t>
            </a:r>
            <a:endParaRPr/>
          </a:p>
        </p:txBody>
      </p:sp>
      <p:sp>
        <p:nvSpPr>
          <p:cNvPr id="5101" name="Google Shape;5101;p467"/>
          <p:cNvSpPr txBox="1">
            <a:spLocks noGrp="1"/>
          </p:cNvSpPr>
          <p:nvPr>
            <p:ph type="title" idx="4294967295"/>
          </p:nvPr>
        </p:nvSpPr>
        <p:spPr>
          <a:xfrm>
            <a:off x="319087" y="1141483"/>
            <a:ext cx="11553825" cy="476250"/>
          </a:xfrm>
          <a:prstGeom prst="rect">
            <a:avLst/>
          </a:prstGeom>
        </p:spPr>
        <p:txBody>
          <a:bodyPr spcFirstLastPara="1" vert="horz" wrap="square" lIns="0" tIns="0" rIns="0" bIns="0" rtlCol="0" anchor="t" anchorCtr="0">
            <a:noAutofit/>
          </a:bodyPr>
          <a:lstStyle/>
          <a:p>
            <a:r>
              <a:rPr lang="en" dirty="0"/>
              <a:t>Let’s get started</a:t>
            </a:r>
            <a:endParaRPr dirty="0"/>
          </a:p>
        </p:txBody>
      </p:sp>
      <p:sp>
        <p:nvSpPr>
          <p:cNvPr id="5102" name="Google Shape;5102;p467"/>
          <p:cNvSpPr/>
          <p:nvPr/>
        </p:nvSpPr>
        <p:spPr>
          <a:xfrm>
            <a:off x="316467" y="1763233"/>
            <a:ext cx="7091600" cy="4536400"/>
          </a:xfrm>
          <a:prstGeom prst="rect">
            <a:avLst/>
          </a:prstGeom>
          <a:solidFill>
            <a:srgbClr val="F8FBFB"/>
          </a:solidFill>
          <a:ln>
            <a:noFill/>
          </a:ln>
        </p:spPr>
        <p:txBody>
          <a:bodyPr spcFirstLastPara="1" wrap="square" lIns="121900" tIns="121900" rIns="121900" bIns="121900" anchor="ctr" anchorCtr="0">
            <a:noAutofit/>
          </a:bodyPr>
          <a:lstStyle/>
          <a:p>
            <a:endParaRPr sz="2400"/>
          </a:p>
        </p:txBody>
      </p:sp>
      <p:sp>
        <p:nvSpPr>
          <p:cNvPr id="5103" name="Google Shape;5103;p467"/>
          <p:cNvSpPr txBox="1"/>
          <p:nvPr/>
        </p:nvSpPr>
        <p:spPr>
          <a:xfrm>
            <a:off x="7922367" y="1777467"/>
            <a:ext cx="3949200" cy="4536400"/>
          </a:xfrm>
          <a:prstGeom prst="rect">
            <a:avLst/>
          </a:prstGeom>
          <a:solidFill>
            <a:srgbClr val="E2F5FA"/>
          </a:solidFill>
          <a:ln>
            <a:noFill/>
          </a:ln>
        </p:spPr>
        <p:txBody>
          <a:bodyPr spcFirstLastPara="1" wrap="square" lIns="158767" tIns="158767" rIns="158767" bIns="158767" anchor="t" anchorCtr="0">
            <a:noAutofit/>
          </a:bodyPr>
          <a:lstStyle/>
          <a:p>
            <a:pPr>
              <a:spcBef>
                <a:spcPts val="1067"/>
              </a:spcBef>
            </a:pPr>
            <a:endParaRPr sz="667"/>
          </a:p>
        </p:txBody>
      </p:sp>
      <p:sp>
        <p:nvSpPr>
          <p:cNvPr id="5104" name="Google Shape;5104;p467"/>
          <p:cNvSpPr txBox="1"/>
          <p:nvPr/>
        </p:nvSpPr>
        <p:spPr>
          <a:xfrm>
            <a:off x="8167400" y="2068467"/>
            <a:ext cx="3456400" cy="3037600"/>
          </a:xfrm>
          <a:prstGeom prst="rect">
            <a:avLst/>
          </a:prstGeom>
          <a:noFill/>
          <a:ln>
            <a:noFill/>
          </a:ln>
        </p:spPr>
        <p:txBody>
          <a:bodyPr spcFirstLastPara="1" wrap="square" lIns="0" tIns="0" rIns="0" bIns="0" anchor="t" anchorCtr="0">
            <a:noAutofit/>
          </a:bodyPr>
          <a:lstStyle/>
          <a:p>
            <a:r>
              <a:rPr lang="en" sz="2000" b="1">
                <a:solidFill>
                  <a:srgbClr val="222222"/>
                </a:solidFill>
                <a:latin typeface="Inter"/>
                <a:ea typeface="Inter"/>
                <a:cs typeface="Inter"/>
                <a:sym typeface="Inter"/>
              </a:rPr>
              <a:t>Ready to transform </a:t>
            </a:r>
            <a:br>
              <a:rPr lang="en" sz="2000" b="1">
                <a:solidFill>
                  <a:srgbClr val="222222"/>
                </a:solidFill>
                <a:latin typeface="Inter"/>
                <a:ea typeface="Inter"/>
                <a:cs typeface="Inter"/>
                <a:sym typeface="Inter"/>
              </a:rPr>
            </a:br>
            <a:r>
              <a:rPr lang="en" sz="2000" b="1">
                <a:solidFill>
                  <a:srgbClr val="222222"/>
                </a:solidFill>
                <a:latin typeface="Inter"/>
                <a:ea typeface="Inter"/>
                <a:cs typeface="Inter"/>
                <a:sym typeface="Inter"/>
              </a:rPr>
              <a:t>your network with </a:t>
            </a:r>
            <a:br>
              <a:rPr lang="en" sz="2000" b="1">
                <a:solidFill>
                  <a:srgbClr val="222222"/>
                </a:solidFill>
                <a:latin typeface="Inter"/>
                <a:ea typeface="Inter"/>
                <a:cs typeface="Inter"/>
                <a:sym typeface="Inter"/>
              </a:rPr>
            </a:br>
            <a:r>
              <a:rPr lang="en" sz="2000" b="1">
                <a:solidFill>
                  <a:srgbClr val="222222"/>
                </a:solidFill>
                <a:latin typeface="Inter"/>
                <a:ea typeface="Inter"/>
                <a:cs typeface="Inter"/>
                <a:sym typeface="Inter"/>
              </a:rPr>
              <a:t>Cloudflare One?</a:t>
            </a:r>
            <a:endParaRPr sz="2000" b="1">
              <a:solidFill>
                <a:srgbClr val="222222"/>
              </a:solidFill>
              <a:latin typeface="Inter"/>
              <a:ea typeface="Inter"/>
              <a:cs typeface="Inter"/>
              <a:sym typeface="Inter"/>
            </a:endParaRPr>
          </a:p>
          <a:p>
            <a:endParaRPr sz="2000" b="1">
              <a:solidFill>
                <a:srgbClr val="222222"/>
              </a:solidFill>
              <a:latin typeface="Inter"/>
              <a:ea typeface="Inter"/>
              <a:cs typeface="Inter"/>
              <a:sym typeface="Inter"/>
            </a:endParaRPr>
          </a:p>
          <a:p>
            <a:r>
              <a:rPr lang="en" sz="2000" b="1">
                <a:solidFill>
                  <a:srgbClr val="222222"/>
                </a:solidFill>
                <a:latin typeface="Inter"/>
                <a:ea typeface="Inter"/>
                <a:cs typeface="Inter"/>
                <a:sym typeface="Inter"/>
              </a:rPr>
              <a:t>Start a proof of concept with your account </a:t>
            </a:r>
            <a:br>
              <a:rPr lang="en" sz="2000" b="1">
                <a:solidFill>
                  <a:srgbClr val="222222"/>
                </a:solidFill>
                <a:latin typeface="Inter"/>
                <a:ea typeface="Inter"/>
                <a:cs typeface="Inter"/>
                <a:sym typeface="Inter"/>
              </a:rPr>
            </a:br>
            <a:r>
              <a:rPr lang="en" sz="2000" b="1">
                <a:solidFill>
                  <a:srgbClr val="222222"/>
                </a:solidFill>
                <a:latin typeface="Inter"/>
                <a:ea typeface="Inter"/>
                <a:cs typeface="Inter"/>
                <a:sym typeface="Inter"/>
              </a:rPr>
              <a:t>team today. </a:t>
            </a:r>
            <a:endParaRPr sz="2000" b="1">
              <a:solidFill>
                <a:srgbClr val="222222"/>
              </a:solidFill>
              <a:latin typeface="Inter"/>
              <a:ea typeface="Inter"/>
              <a:cs typeface="Inter"/>
              <a:sym typeface="Inter"/>
            </a:endParaRPr>
          </a:p>
          <a:p>
            <a:pPr>
              <a:spcBef>
                <a:spcPts val="1333"/>
              </a:spcBef>
            </a:pPr>
            <a:endParaRPr sz="2000" b="1">
              <a:solidFill>
                <a:srgbClr val="999999"/>
              </a:solidFill>
              <a:latin typeface="Inter"/>
              <a:ea typeface="Inter"/>
              <a:cs typeface="Inter"/>
              <a:sym typeface="Inter"/>
            </a:endParaRPr>
          </a:p>
        </p:txBody>
      </p:sp>
      <p:sp>
        <p:nvSpPr>
          <p:cNvPr id="5105" name="Google Shape;5105;p467"/>
          <p:cNvSpPr txBox="1"/>
          <p:nvPr/>
        </p:nvSpPr>
        <p:spPr>
          <a:xfrm>
            <a:off x="1707217" y="2685403"/>
            <a:ext cx="1108400" cy="334800"/>
          </a:xfrm>
          <a:prstGeom prst="rect">
            <a:avLst/>
          </a:prstGeom>
          <a:solidFill>
            <a:srgbClr val="FFFFFF"/>
          </a:solidFill>
          <a:ln>
            <a:noFill/>
          </a:ln>
        </p:spPr>
        <p:txBody>
          <a:bodyPr spcFirstLastPara="1" wrap="square" lIns="0" tIns="0" rIns="0" bIns="0" anchor="ctr" anchorCtr="0">
            <a:noAutofit/>
          </a:bodyPr>
          <a:lstStyle/>
          <a:p>
            <a:pPr>
              <a:lnSpc>
                <a:spcPct val="90000"/>
              </a:lnSpc>
              <a:spcBef>
                <a:spcPts val="400"/>
              </a:spcBef>
              <a:buClr>
                <a:srgbClr val="000000"/>
              </a:buClr>
              <a:buSzPts val="950"/>
            </a:pPr>
            <a:endParaRPr sz="1333">
              <a:solidFill>
                <a:srgbClr val="222222"/>
              </a:solidFill>
              <a:latin typeface="Inter Medium"/>
              <a:ea typeface="Inter Medium"/>
              <a:cs typeface="Inter Medium"/>
              <a:sym typeface="Inter Medium"/>
            </a:endParaRPr>
          </a:p>
        </p:txBody>
      </p:sp>
      <p:pic>
        <p:nvPicPr>
          <p:cNvPr id="5106" name="Google Shape;5106;p467"/>
          <p:cNvPicPr preferRelativeResize="0"/>
          <p:nvPr/>
        </p:nvPicPr>
        <p:blipFill>
          <a:blip r:embed="rId3">
            <a:alphaModFix/>
          </a:blip>
          <a:stretch>
            <a:fillRect/>
          </a:stretch>
        </p:blipFill>
        <p:spPr>
          <a:xfrm>
            <a:off x="1843845" y="2130835"/>
            <a:ext cx="4036833" cy="3801199"/>
          </a:xfrm>
          <a:prstGeom prst="rect">
            <a:avLst/>
          </a:prstGeom>
          <a:noFill/>
          <a:ln>
            <a:noFill/>
          </a:ln>
        </p:spPr>
      </p:pic>
      <p:pic>
        <p:nvPicPr>
          <p:cNvPr id="9" name="Google Shape;2256;p474">
            <a:extLst>
              <a:ext uri="{FF2B5EF4-FFF2-40B4-BE49-F238E27FC236}">
                <a16:creationId xmlns:a16="http://schemas.microsoft.com/office/drawing/2014/main" id="{3BA27C5A-C574-4347-A4B6-DB6A188F8AF9}"/>
              </a:ext>
            </a:extLst>
          </p:cNvPr>
          <p:cNvPicPr preferRelativeResize="0"/>
          <p:nvPr/>
        </p:nvPicPr>
        <p:blipFill>
          <a:blip r:embed="rId4">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a:extLst>
              <a:ext uri="{FF2B5EF4-FFF2-40B4-BE49-F238E27FC236}">
                <a16:creationId xmlns:a16="http://schemas.microsoft.com/office/drawing/2014/main" id="{97C3240D-8405-42DC-A2F1-2336AFA6A07F}"/>
              </a:ext>
            </a:extLst>
          </p:cNvPr>
          <p:cNvSpPr>
            <a:spLocks noGrp="1"/>
          </p:cNvSpPr>
          <p:nvPr>
            <p:ph type="title"/>
          </p:nvPr>
        </p:nvSpPr>
        <p:spPr>
          <a:xfrm>
            <a:off x="2218403" y="2405526"/>
            <a:ext cx="7755194" cy="1325563"/>
          </a:xfrm>
        </p:spPr>
        <p:txBody>
          <a:bodyPr>
            <a:normAutofit/>
          </a:bodyPr>
          <a:lstStyle/>
          <a:p>
            <a:r>
              <a:rPr lang="en-IN" sz="3200" dirty="0"/>
              <a:t>Thank you</a:t>
            </a:r>
          </a:p>
        </p:txBody>
      </p:sp>
      <p:sp>
        <p:nvSpPr>
          <p:cNvPr id="2" name="Rectangle 1">
            <a:extLst>
              <a:ext uri="{FF2B5EF4-FFF2-40B4-BE49-F238E27FC236}">
                <a16:creationId xmlns:a16="http://schemas.microsoft.com/office/drawing/2014/main" id="{EDD6A8C8-3179-45A8-A795-957586918FD7}"/>
              </a:ext>
            </a:extLst>
          </p:cNvPr>
          <p:cNvSpPr/>
          <p:nvPr/>
        </p:nvSpPr>
        <p:spPr>
          <a:xfrm>
            <a:off x="4965290" y="2527686"/>
            <a:ext cx="3467100" cy="923925"/>
          </a:xfrm>
          <a:prstGeom prst="rect">
            <a:avLst/>
          </a:prstGeom>
          <a:solidFill>
            <a:srgbClr val="2D0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Slide Number Placeholder 3">
            <a:extLst>
              <a:ext uri="{FF2B5EF4-FFF2-40B4-BE49-F238E27FC236}">
                <a16:creationId xmlns:a16="http://schemas.microsoft.com/office/drawing/2014/main" id="{7F10B316-740F-4054-9146-C77FFB0D1125}"/>
              </a:ext>
            </a:extLst>
          </p:cNvPr>
          <p:cNvSpPr>
            <a:spLocks noGrp="1"/>
          </p:cNvSpPr>
          <p:nvPr>
            <p:ph type="sldNum" sz="quarter" idx="4"/>
          </p:nvPr>
        </p:nvSpPr>
        <p:spPr/>
        <p:txBody>
          <a:bodyPr/>
          <a:lstStyle/>
          <a:p>
            <a:fld id="{AE900599-87B8-451F-A6FC-753697317D4F}" type="slidenum">
              <a:rPr lang="en-IN" smtClean="0">
                <a:solidFill>
                  <a:schemeClr val="bg2"/>
                </a:solidFill>
              </a:rPr>
              <a:pPr/>
              <a:t>18</a:t>
            </a:fld>
            <a:endParaRPr lang="en-IN" dirty="0">
              <a:solidFill>
                <a:schemeClr val="bg2"/>
              </a:solidFill>
            </a:endParaRPr>
          </a:p>
        </p:txBody>
      </p:sp>
      <p:pic>
        <p:nvPicPr>
          <p:cNvPr id="7" name="Picture 6">
            <a:extLst>
              <a:ext uri="{FF2B5EF4-FFF2-40B4-BE49-F238E27FC236}">
                <a16:creationId xmlns:a16="http://schemas.microsoft.com/office/drawing/2014/main" id="{6F51106E-53A7-4648-ABF4-67EF85E6638F}"/>
              </a:ext>
            </a:extLst>
          </p:cNvPr>
          <p:cNvPicPr>
            <a:picLocks noChangeAspect="1"/>
          </p:cNvPicPr>
          <p:nvPr/>
        </p:nvPicPr>
        <p:blipFill>
          <a:blip r:embed="rId2">
            <a:alphaModFix/>
          </a:blip>
          <a:stretch>
            <a:fillRect/>
          </a:stretch>
        </p:blipFill>
        <p:spPr>
          <a:xfrm>
            <a:off x="4391864" y="2682766"/>
            <a:ext cx="573426" cy="613766"/>
          </a:xfrm>
          <a:prstGeom prst="rect">
            <a:avLst/>
          </a:prstGeom>
        </p:spPr>
      </p:pic>
      <p:sp>
        <p:nvSpPr>
          <p:cNvPr id="8" name="Rectangle 7">
            <a:extLst>
              <a:ext uri="{FF2B5EF4-FFF2-40B4-BE49-F238E27FC236}">
                <a16:creationId xmlns:a16="http://schemas.microsoft.com/office/drawing/2014/main" id="{6E26C1DC-2A7C-4954-A996-8D814F6ACA52}"/>
              </a:ext>
            </a:extLst>
          </p:cNvPr>
          <p:cNvSpPr/>
          <p:nvPr/>
        </p:nvSpPr>
        <p:spPr>
          <a:xfrm>
            <a:off x="2574967" y="706425"/>
            <a:ext cx="5466736" cy="1443022"/>
          </a:xfrm>
          <a:prstGeom prst="rect">
            <a:avLst/>
          </a:prstGeom>
          <a:solidFill>
            <a:srgbClr val="2D0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Google Shape;2256;p474">
            <a:extLst>
              <a:ext uri="{FF2B5EF4-FFF2-40B4-BE49-F238E27FC236}">
                <a16:creationId xmlns:a16="http://schemas.microsoft.com/office/drawing/2014/main" id="{E78F7689-AA4C-4ABD-8F2E-99BE8CDA9672}"/>
              </a:ext>
            </a:extLst>
          </p:cNvPr>
          <p:cNvPicPr preferRelativeResize="0"/>
          <p:nvPr/>
        </p:nvPicPr>
        <p:blipFill>
          <a:blip r:embed="rId3">
            <a:alphaModFix/>
          </a:blip>
          <a:stretch>
            <a:fillRect/>
          </a:stretch>
        </p:blipFill>
        <p:spPr>
          <a:xfrm>
            <a:off x="264968" y="6412892"/>
            <a:ext cx="1149951" cy="382300"/>
          </a:xfrm>
          <a:prstGeom prst="rect">
            <a:avLst/>
          </a:prstGeom>
          <a:noFill/>
          <a:ln>
            <a:noFill/>
          </a:ln>
        </p:spPr>
      </p:pic>
    </p:spTree>
    <p:extLst>
      <p:ext uri="{BB962C8B-B14F-4D97-AF65-F5344CB8AC3E}">
        <p14:creationId xmlns:p14="http://schemas.microsoft.com/office/powerpoint/2010/main" val="272894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xit" presetSubtype="8" fill="hold" grpId="0" nodeType="withEffect">
                                  <p:stCondLst>
                                    <p:cond delay="0"/>
                                  </p:stCondLst>
                                  <p:childTnLst>
                                    <p:anim calcmode="lin" valueType="num">
                                      <p:cBhvr additive="base">
                                        <p:cTn id="10" dur="1000"/>
                                        <p:tgtEl>
                                          <p:spTgt spid="2"/>
                                        </p:tgtEl>
                                        <p:attrNameLst>
                                          <p:attrName>ppt_x</p:attrName>
                                        </p:attrNameLst>
                                      </p:cBhvr>
                                      <p:tavLst>
                                        <p:tav tm="0">
                                          <p:val>
                                            <p:strVal val="ppt_x"/>
                                          </p:val>
                                        </p:tav>
                                        <p:tav tm="100000">
                                          <p:val>
                                            <p:strVal val="0-ppt_w/2"/>
                                          </p:val>
                                        </p:tav>
                                      </p:tavLst>
                                    </p:anim>
                                    <p:anim calcmode="lin" valueType="num">
                                      <p:cBhvr additive="base">
                                        <p:cTn id="11" dur="1000"/>
                                        <p:tgtEl>
                                          <p:spTgt spid="2"/>
                                        </p:tgtEl>
                                        <p:attrNameLst>
                                          <p:attrName>ppt_y</p:attrName>
                                        </p:attrNameLst>
                                      </p:cBhvr>
                                      <p:tavLst>
                                        <p:tav tm="0">
                                          <p:val>
                                            <p:strVal val="ppt_y"/>
                                          </p:val>
                                        </p:tav>
                                        <p:tav tm="100000">
                                          <p:val>
                                            <p:strVal val="ppt_y"/>
                                          </p:val>
                                        </p:tav>
                                      </p:tavLst>
                                    </p:anim>
                                    <p:set>
                                      <p:cBhvr>
                                        <p:cTn id="12"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10B316-740F-4054-9146-C77FFB0D1125}"/>
              </a:ext>
            </a:extLst>
          </p:cNvPr>
          <p:cNvSpPr>
            <a:spLocks noGrp="1"/>
          </p:cNvSpPr>
          <p:nvPr>
            <p:ph type="sldNum" sz="quarter" idx="4"/>
          </p:nvPr>
        </p:nvSpPr>
        <p:spPr/>
        <p:txBody>
          <a:bodyPr/>
          <a:lstStyle/>
          <a:p>
            <a:fld id="{AE900599-87B8-451F-A6FC-753697317D4F}" type="slidenum">
              <a:rPr lang="en-IN" smtClean="0">
                <a:solidFill>
                  <a:schemeClr val="bg2"/>
                </a:solidFill>
              </a:rPr>
              <a:pPr/>
              <a:t>19</a:t>
            </a:fld>
            <a:endParaRPr lang="en-IN" dirty="0">
              <a:solidFill>
                <a:schemeClr val="bg2"/>
              </a:solidFill>
            </a:endParaRPr>
          </a:p>
        </p:txBody>
      </p:sp>
      <p:sp>
        <p:nvSpPr>
          <p:cNvPr id="8" name="Rectangle 7">
            <a:extLst>
              <a:ext uri="{FF2B5EF4-FFF2-40B4-BE49-F238E27FC236}">
                <a16:creationId xmlns:a16="http://schemas.microsoft.com/office/drawing/2014/main" id="{6E26C1DC-2A7C-4954-A996-8D814F6ACA52}"/>
              </a:ext>
            </a:extLst>
          </p:cNvPr>
          <p:cNvSpPr/>
          <p:nvPr/>
        </p:nvSpPr>
        <p:spPr>
          <a:xfrm>
            <a:off x="2574967" y="706425"/>
            <a:ext cx="5466736" cy="1443022"/>
          </a:xfrm>
          <a:prstGeom prst="rect">
            <a:avLst/>
          </a:prstGeom>
          <a:solidFill>
            <a:srgbClr val="2D0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8">
            <a:extLst>
              <a:ext uri="{FF2B5EF4-FFF2-40B4-BE49-F238E27FC236}">
                <a16:creationId xmlns:a16="http://schemas.microsoft.com/office/drawing/2014/main" id="{23EC7580-70E6-407A-8B84-8DCF0C9FC60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3633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7898C8-A8A3-478E-8313-781159BE1E1B}"/>
              </a:ext>
            </a:extLst>
          </p:cNvPr>
          <p:cNvSpPr>
            <a:spLocks noGrp="1"/>
          </p:cNvSpPr>
          <p:nvPr>
            <p:ph type="sldNum" sz="quarter" idx="4"/>
          </p:nvPr>
        </p:nvSpPr>
        <p:spPr/>
        <p:txBody>
          <a:bodyPr/>
          <a:lstStyle/>
          <a:p>
            <a:fld id="{AE900599-87B8-451F-A6FC-753697317D4F}" type="slidenum">
              <a:rPr lang="en-IN" smtClean="0"/>
              <a:pPr/>
              <a:t>2</a:t>
            </a:fld>
            <a:endParaRPr lang="en-IN"/>
          </a:p>
        </p:txBody>
      </p:sp>
      <p:sp>
        <p:nvSpPr>
          <p:cNvPr id="3" name="Title 2">
            <a:extLst>
              <a:ext uri="{FF2B5EF4-FFF2-40B4-BE49-F238E27FC236}">
                <a16:creationId xmlns:a16="http://schemas.microsoft.com/office/drawing/2014/main" id="{7C626FBA-9F26-4957-98A6-B48DD8503D61}"/>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177C6546-E198-46D8-9A58-E6127E26DA49}"/>
              </a:ext>
            </a:extLst>
          </p:cNvPr>
          <p:cNvSpPr>
            <a:spLocks noGrp="1"/>
          </p:cNvSpPr>
          <p:nvPr>
            <p:ph idx="1"/>
          </p:nvPr>
        </p:nvSpPr>
        <p:spPr/>
        <p:txBody>
          <a:bodyPr>
            <a:normAutofit lnSpcReduction="10000"/>
          </a:bodyPr>
          <a:lstStyle/>
          <a:p>
            <a:r>
              <a:rPr lang="en-US" dirty="0"/>
              <a:t>Introduction</a:t>
            </a:r>
          </a:p>
          <a:p>
            <a:r>
              <a:rPr lang="en-US" dirty="0"/>
              <a:t>Capabilities</a:t>
            </a:r>
          </a:p>
          <a:p>
            <a:r>
              <a:rPr lang="en-US" dirty="0"/>
              <a:t>Cloudflare Overview</a:t>
            </a:r>
          </a:p>
          <a:p>
            <a:r>
              <a:rPr lang="en-US" dirty="0"/>
              <a:t>Cloudflare One</a:t>
            </a:r>
          </a:p>
          <a:p>
            <a:pPr lvl="1"/>
            <a:r>
              <a:rPr lang="en-US" dirty="0"/>
              <a:t>Zero Trust Solution</a:t>
            </a:r>
          </a:p>
          <a:p>
            <a:pPr lvl="1"/>
            <a:r>
              <a:rPr lang="en-US" dirty="0"/>
              <a:t>Secure Web Gateway</a:t>
            </a:r>
          </a:p>
          <a:p>
            <a:pPr lvl="1"/>
            <a:r>
              <a:rPr lang="en-US" dirty="0"/>
              <a:t>Remote Browser Isolation</a:t>
            </a:r>
          </a:p>
          <a:p>
            <a:r>
              <a:rPr lang="en-US" dirty="0"/>
              <a:t>Summary</a:t>
            </a:r>
          </a:p>
          <a:p>
            <a:r>
              <a:rPr lang="en-US" dirty="0"/>
              <a:t>Next Steps</a:t>
            </a:r>
          </a:p>
        </p:txBody>
      </p:sp>
    </p:spTree>
    <p:extLst>
      <p:ext uri="{BB962C8B-B14F-4D97-AF65-F5344CB8AC3E}">
        <p14:creationId xmlns:p14="http://schemas.microsoft.com/office/powerpoint/2010/main" val="1681153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54AB66-A1EA-4921-ADF1-2095A22BFA6B}"/>
              </a:ext>
            </a:extLst>
          </p:cNvPr>
          <p:cNvSpPr>
            <a:spLocks noGrp="1"/>
          </p:cNvSpPr>
          <p:nvPr>
            <p:ph type="sldNum" sz="quarter" idx="4"/>
          </p:nvPr>
        </p:nvSpPr>
        <p:spPr/>
        <p:txBody>
          <a:bodyPr/>
          <a:lstStyle/>
          <a:p>
            <a:fld id="{AE900599-87B8-451F-A6FC-753697317D4F}" type="slidenum">
              <a:rPr lang="en-IN" smtClean="0"/>
              <a:pPr/>
              <a:t>20</a:t>
            </a:fld>
            <a:endParaRPr lang="en-IN"/>
          </a:p>
        </p:txBody>
      </p:sp>
      <p:sp>
        <p:nvSpPr>
          <p:cNvPr id="3" name="Title 2">
            <a:extLst>
              <a:ext uri="{FF2B5EF4-FFF2-40B4-BE49-F238E27FC236}">
                <a16:creationId xmlns:a16="http://schemas.microsoft.com/office/drawing/2014/main" id="{D892BA1B-090D-471D-9D42-A6D5A70D2AD1}"/>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30313CCE-08B8-4DA2-9B05-8EB7A7B6D8E6}"/>
              </a:ext>
            </a:extLst>
          </p:cNvPr>
          <p:cNvPicPr>
            <a:picLocks noChangeAspect="1"/>
          </p:cNvPicPr>
          <p:nvPr/>
        </p:nvPicPr>
        <p:blipFill>
          <a:blip r:embed="rId2"/>
          <a:stretch>
            <a:fillRect/>
          </a:stretch>
        </p:blipFill>
        <p:spPr>
          <a:xfrm>
            <a:off x="0" y="40229"/>
            <a:ext cx="12192000" cy="6777541"/>
          </a:xfrm>
          <a:prstGeom prst="rect">
            <a:avLst/>
          </a:prstGeom>
        </p:spPr>
      </p:pic>
    </p:spTree>
    <p:extLst>
      <p:ext uri="{BB962C8B-B14F-4D97-AF65-F5344CB8AC3E}">
        <p14:creationId xmlns:p14="http://schemas.microsoft.com/office/powerpoint/2010/main" val="4094121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040C49-86BB-4322-851F-35E23F2BDB8F}"/>
              </a:ext>
            </a:extLst>
          </p:cNvPr>
          <p:cNvSpPr>
            <a:spLocks noGrp="1"/>
          </p:cNvSpPr>
          <p:nvPr>
            <p:ph type="sldNum" sz="quarter" idx="4"/>
          </p:nvPr>
        </p:nvSpPr>
        <p:spPr/>
        <p:txBody>
          <a:bodyPr/>
          <a:lstStyle/>
          <a:p>
            <a:fld id="{AE900599-87B8-451F-A6FC-753697317D4F}" type="slidenum">
              <a:rPr lang="en-IN" smtClean="0"/>
              <a:pPr/>
              <a:t>21</a:t>
            </a:fld>
            <a:endParaRPr lang="en-IN"/>
          </a:p>
        </p:txBody>
      </p:sp>
      <p:sp>
        <p:nvSpPr>
          <p:cNvPr id="3" name="Title 2">
            <a:extLst>
              <a:ext uri="{FF2B5EF4-FFF2-40B4-BE49-F238E27FC236}">
                <a16:creationId xmlns:a16="http://schemas.microsoft.com/office/drawing/2014/main" id="{057EF656-106F-487A-A8B8-A2BDFFFC0F47}"/>
              </a:ext>
            </a:extLst>
          </p:cNvPr>
          <p:cNvSpPr>
            <a:spLocks noGrp="1"/>
          </p:cNvSpPr>
          <p:nvPr>
            <p:ph type="title"/>
          </p:nvPr>
        </p:nvSpPr>
        <p:spPr/>
        <p:txBody>
          <a:bodyPr/>
          <a:lstStyle/>
          <a:p>
            <a:r>
              <a:rPr lang="en-US" dirty="0"/>
              <a:t>Summary</a:t>
            </a:r>
          </a:p>
        </p:txBody>
      </p:sp>
      <p:pic>
        <p:nvPicPr>
          <p:cNvPr id="4" name="Google Shape;2256;p474">
            <a:extLst>
              <a:ext uri="{FF2B5EF4-FFF2-40B4-BE49-F238E27FC236}">
                <a16:creationId xmlns:a16="http://schemas.microsoft.com/office/drawing/2014/main" id="{167BF24E-DB82-4E76-94B1-61059306FFEE}"/>
              </a:ext>
            </a:extLst>
          </p:cNvPr>
          <p:cNvPicPr preferRelativeResize="0"/>
          <p:nvPr/>
        </p:nvPicPr>
        <p:blipFill>
          <a:blip r:embed="rId2">
            <a:alphaModFix/>
          </a:blip>
          <a:stretch>
            <a:fillRect/>
          </a:stretch>
        </p:blipFill>
        <p:spPr>
          <a:xfrm>
            <a:off x="264968" y="6412892"/>
            <a:ext cx="1149951" cy="382300"/>
          </a:xfrm>
          <a:prstGeom prst="rect">
            <a:avLst/>
          </a:prstGeom>
          <a:noFill/>
          <a:ln>
            <a:noFill/>
          </a:ln>
        </p:spPr>
      </p:pic>
      <p:sp>
        <p:nvSpPr>
          <p:cNvPr id="5" name="TextBox 4">
            <a:extLst>
              <a:ext uri="{FF2B5EF4-FFF2-40B4-BE49-F238E27FC236}">
                <a16:creationId xmlns:a16="http://schemas.microsoft.com/office/drawing/2014/main" id="{C1B7E54B-4306-4536-808E-48D388E446B0}"/>
              </a:ext>
            </a:extLst>
          </p:cNvPr>
          <p:cNvSpPr txBox="1"/>
          <p:nvPr/>
        </p:nvSpPr>
        <p:spPr>
          <a:xfrm>
            <a:off x="657922" y="1494263"/>
            <a:ext cx="1289135" cy="369332"/>
          </a:xfrm>
          <a:prstGeom prst="rect">
            <a:avLst/>
          </a:prstGeom>
          <a:noFill/>
        </p:spPr>
        <p:txBody>
          <a:bodyPr wrap="none" rtlCol="0">
            <a:spAutoFit/>
          </a:bodyPr>
          <a:lstStyle/>
          <a:p>
            <a:r>
              <a:rPr lang="en-US" dirty="0"/>
              <a:t>Challenges</a:t>
            </a:r>
          </a:p>
        </p:txBody>
      </p:sp>
      <p:sp>
        <p:nvSpPr>
          <p:cNvPr id="6" name="TextBox 5">
            <a:extLst>
              <a:ext uri="{FF2B5EF4-FFF2-40B4-BE49-F238E27FC236}">
                <a16:creationId xmlns:a16="http://schemas.microsoft.com/office/drawing/2014/main" id="{BD403CAF-9A0D-468D-92EB-BCDD9815A826}"/>
              </a:ext>
            </a:extLst>
          </p:cNvPr>
          <p:cNvSpPr txBox="1"/>
          <p:nvPr/>
        </p:nvSpPr>
        <p:spPr>
          <a:xfrm>
            <a:off x="4638907" y="1494263"/>
            <a:ext cx="2375971" cy="369332"/>
          </a:xfrm>
          <a:prstGeom prst="rect">
            <a:avLst/>
          </a:prstGeom>
          <a:noFill/>
        </p:spPr>
        <p:txBody>
          <a:bodyPr wrap="none" rtlCol="0">
            <a:spAutoFit/>
          </a:bodyPr>
          <a:lstStyle/>
          <a:p>
            <a:r>
              <a:rPr lang="en-US" dirty="0"/>
              <a:t>Capabilities and Tools</a:t>
            </a:r>
          </a:p>
        </p:txBody>
      </p:sp>
      <p:sp>
        <p:nvSpPr>
          <p:cNvPr id="7" name="TextBox 6">
            <a:extLst>
              <a:ext uri="{FF2B5EF4-FFF2-40B4-BE49-F238E27FC236}">
                <a16:creationId xmlns:a16="http://schemas.microsoft.com/office/drawing/2014/main" id="{C2D67C92-3A3B-4A5B-9157-222BE01B0FB7}"/>
              </a:ext>
            </a:extLst>
          </p:cNvPr>
          <p:cNvSpPr txBox="1"/>
          <p:nvPr/>
        </p:nvSpPr>
        <p:spPr>
          <a:xfrm>
            <a:off x="9445083" y="1494263"/>
            <a:ext cx="1667444" cy="369332"/>
          </a:xfrm>
          <a:prstGeom prst="rect">
            <a:avLst/>
          </a:prstGeom>
          <a:noFill/>
        </p:spPr>
        <p:txBody>
          <a:bodyPr wrap="none" rtlCol="0">
            <a:spAutoFit/>
          </a:bodyPr>
          <a:lstStyle/>
          <a:p>
            <a:r>
              <a:rPr lang="en-US" dirty="0"/>
              <a:t>Business Value</a:t>
            </a:r>
          </a:p>
        </p:txBody>
      </p:sp>
      <p:sp>
        <p:nvSpPr>
          <p:cNvPr id="8" name="Rectangle 7">
            <a:extLst>
              <a:ext uri="{FF2B5EF4-FFF2-40B4-BE49-F238E27FC236}">
                <a16:creationId xmlns:a16="http://schemas.microsoft.com/office/drawing/2014/main" id="{34A0A30D-819F-4A76-AD1E-79EA222FDC8A}"/>
              </a:ext>
            </a:extLst>
          </p:cNvPr>
          <p:cNvSpPr/>
          <p:nvPr/>
        </p:nvSpPr>
        <p:spPr>
          <a:xfrm>
            <a:off x="446325" y="2753248"/>
            <a:ext cx="1712328"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SASE</a:t>
            </a:r>
          </a:p>
        </p:txBody>
      </p:sp>
      <p:pic>
        <p:nvPicPr>
          <p:cNvPr id="9" name="Picture 8">
            <a:extLst>
              <a:ext uri="{FF2B5EF4-FFF2-40B4-BE49-F238E27FC236}">
                <a16:creationId xmlns:a16="http://schemas.microsoft.com/office/drawing/2014/main" id="{9A1AC9B3-BCFC-4CE3-9493-55FB38024570}"/>
              </a:ext>
            </a:extLst>
          </p:cNvPr>
          <p:cNvPicPr>
            <a:picLocks noChangeAspect="1"/>
          </p:cNvPicPr>
          <p:nvPr/>
        </p:nvPicPr>
        <p:blipFill>
          <a:blip r:embed="rId3"/>
          <a:stretch>
            <a:fillRect/>
          </a:stretch>
        </p:blipFill>
        <p:spPr>
          <a:xfrm>
            <a:off x="4678189" y="2753248"/>
            <a:ext cx="2343272" cy="785245"/>
          </a:xfrm>
          <a:prstGeom prst="rect">
            <a:avLst/>
          </a:prstGeom>
        </p:spPr>
      </p:pic>
      <p:pic>
        <p:nvPicPr>
          <p:cNvPr id="12" name="Picture 11">
            <a:extLst>
              <a:ext uri="{FF2B5EF4-FFF2-40B4-BE49-F238E27FC236}">
                <a16:creationId xmlns:a16="http://schemas.microsoft.com/office/drawing/2014/main" id="{5769704B-6DB3-4F3C-83A1-A4DDB06892D6}"/>
              </a:ext>
            </a:extLst>
          </p:cNvPr>
          <p:cNvPicPr>
            <a:picLocks noChangeAspect="1"/>
          </p:cNvPicPr>
          <p:nvPr/>
        </p:nvPicPr>
        <p:blipFill>
          <a:blip r:embed="rId4"/>
          <a:stretch>
            <a:fillRect/>
          </a:stretch>
        </p:blipFill>
        <p:spPr>
          <a:xfrm>
            <a:off x="3162994" y="2069234"/>
            <a:ext cx="6127944" cy="3294503"/>
          </a:xfrm>
          <a:prstGeom prst="rect">
            <a:avLst/>
          </a:prstGeom>
        </p:spPr>
      </p:pic>
      <p:pic>
        <p:nvPicPr>
          <p:cNvPr id="14" name="Picture 13">
            <a:extLst>
              <a:ext uri="{FF2B5EF4-FFF2-40B4-BE49-F238E27FC236}">
                <a16:creationId xmlns:a16="http://schemas.microsoft.com/office/drawing/2014/main" id="{BB372503-242D-42C8-88FD-A1B6B83049DB}"/>
              </a:ext>
            </a:extLst>
          </p:cNvPr>
          <p:cNvPicPr>
            <a:picLocks noChangeAspect="1"/>
          </p:cNvPicPr>
          <p:nvPr/>
        </p:nvPicPr>
        <p:blipFill>
          <a:blip r:embed="rId5"/>
          <a:stretch>
            <a:fillRect/>
          </a:stretch>
        </p:blipFill>
        <p:spPr>
          <a:xfrm>
            <a:off x="3399792" y="2079282"/>
            <a:ext cx="4900065" cy="3840376"/>
          </a:xfrm>
          <a:prstGeom prst="rect">
            <a:avLst/>
          </a:prstGeom>
        </p:spPr>
      </p:pic>
      <p:sp>
        <p:nvSpPr>
          <p:cNvPr id="15" name="TextBox 14">
            <a:extLst>
              <a:ext uri="{FF2B5EF4-FFF2-40B4-BE49-F238E27FC236}">
                <a16:creationId xmlns:a16="http://schemas.microsoft.com/office/drawing/2014/main" id="{5938AD29-A05A-4A60-ACE9-C3A541D5A6CB}"/>
              </a:ext>
            </a:extLst>
          </p:cNvPr>
          <p:cNvSpPr txBox="1"/>
          <p:nvPr/>
        </p:nvSpPr>
        <p:spPr>
          <a:xfrm>
            <a:off x="9445083" y="2464420"/>
            <a:ext cx="2031325" cy="2219262"/>
          </a:xfrm>
          <a:prstGeom prst="rect">
            <a:avLst/>
          </a:prstGeom>
          <a:noFill/>
        </p:spPr>
        <p:txBody>
          <a:bodyPr wrap="none" rtlCol="0">
            <a:spAutoFit/>
          </a:bodyPr>
          <a:lstStyle/>
          <a:p>
            <a:pPr marL="285750" indent="-285750">
              <a:lnSpc>
                <a:spcPct val="200000"/>
              </a:lnSpc>
              <a:buBlip>
                <a:blip r:embed="rId6">
                  <a:extLst>
                    <a:ext uri="{96DAC541-7B7A-43D3-8B79-37D633B846F1}">
                      <asvg:svgBlip xmlns:asvg="http://schemas.microsoft.com/office/drawing/2016/SVG/main" r:embed="rId7"/>
                    </a:ext>
                  </a:extLst>
                </a:blip>
              </a:buBlip>
            </a:pPr>
            <a:r>
              <a:rPr lang="en-US" b="1" dirty="0"/>
              <a:t>Performance</a:t>
            </a:r>
          </a:p>
          <a:p>
            <a:pPr marL="285750" indent="-285750">
              <a:lnSpc>
                <a:spcPct val="200000"/>
              </a:lnSpc>
              <a:buBlip>
                <a:blip r:embed="rId6">
                  <a:extLst>
                    <a:ext uri="{96DAC541-7B7A-43D3-8B79-37D633B846F1}">
                      <asvg:svgBlip xmlns:asvg="http://schemas.microsoft.com/office/drawing/2016/SVG/main" r:embed="rId7"/>
                    </a:ext>
                  </a:extLst>
                </a:blip>
              </a:buBlip>
            </a:pPr>
            <a:r>
              <a:rPr lang="en-US" b="1" dirty="0"/>
              <a:t>Security</a:t>
            </a:r>
          </a:p>
          <a:p>
            <a:pPr marL="285750" indent="-285750">
              <a:lnSpc>
                <a:spcPct val="200000"/>
              </a:lnSpc>
              <a:buBlip>
                <a:blip r:embed="rId6">
                  <a:extLst>
                    <a:ext uri="{96DAC541-7B7A-43D3-8B79-37D633B846F1}">
                      <asvg:svgBlip xmlns:asvg="http://schemas.microsoft.com/office/drawing/2016/SVG/main" r:embed="rId7"/>
                    </a:ext>
                  </a:extLst>
                </a:blip>
              </a:buBlip>
            </a:pPr>
            <a:r>
              <a:rPr lang="en-US" b="1" dirty="0"/>
              <a:t>Cost Efficiency</a:t>
            </a:r>
          </a:p>
          <a:p>
            <a:pPr marL="285750" indent="-285750">
              <a:lnSpc>
                <a:spcPct val="200000"/>
              </a:lnSpc>
              <a:buBlip>
                <a:blip r:embed="rId6">
                  <a:extLst>
                    <a:ext uri="{96DAC541-7B7A-43D3-8B79-37D633B846F1}">
                      <asvg:svgBlip xmlns:asvg="http://schemas.microsoft.com/office/drawing/2016/SVG/main" r:embed="rId7"/>
                    </a:ext>
                  </a:extLst>
                </a:blip>
              </a:buBlip>
            </a:pPr>
            <a:r>
              <a:rPr lang="en-US" b="1" dirty="0"/>
              <a:t>Ease</a:t>
            </a:r>
          </a:p>
        </p:txBody>
      </p:sp>
    </p:spTree>
    <p:extLst>
      <p:ext uri="{BB962C8B-B14F-4D97-AF65-F5344CB8AC3E}">
        <p14:creationId xmlns:p14="http://schemas.microsoft.com/office/powerpoint/2010/main" val="12107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2"/>
                                        </p:tgtEl>
                                      </p:cBhvr>
                                    </p:animEffect>
                                    <p:set>
                                      <p:cBhvr>
                                        <p:cTn id="33" dur="1" fill="hold">
                                          <p:stCondLst>
                                            <p:cond delay="499"/>
                                          </p:stCondLst>
                                        </p:cTn>
                                        <p:tgtEl>
                                          <p:spTgt spid="1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8146E3-F758-4D68-9A73-001A36C12F4F}"/>
              </a:ext>
            </a:extLst>
          </p:cNvPr>
          <p:cNvSpPr>
            <a:spLocks noGrp="1"/>
          </p:cNvSpPr>
          <p:nvPr>
            <p:ph type="sldNum" sz="quarter" idx="4"/>
          </p:nvPr>
        </p:nvSpPr>
        <p:spPr/>
        <p:txBody>
          <a:bodyPr/>
          <a:lstStyle/>
          <a:p>
            <a:fld id="{AE900599-87B8-451F-A6FC-753697317D4F}" type="slidenum">
              <a:rPr lang="en-IN" smtClean="0">
                <a:solidFill>
                  <a:schemeClr val="bg2"/>
                </a:solidFill>
              </a:rPr>
              <a:pPr/>
              <a:t>3</a:t>
            </a:fld>
            <a:endParaRPr lang="en-IN" dirty="0">
              <a:solidFill>
                <a:schemeClr val="bg2"/>
              </a:solidFill>
            </a:endParaRPr>
          </a:p>
        </p:txBody>
      </p:sp>
      <p:sp>
        <p:nvSpPr>
          <p:cNvPr id="3" name="Title 2">
            <a:extLst>
              <a:ext uri="{FF2B5EF4-FFF2-40B4-BE49-F238E27FC236}">
                <a16:creationId xmlns:a16="http://schemas.microsoft.com/office/drawing/2014/main" id="{BD877CAB-74F9-4BA8-899E-66EE2F98F8E6}"/>
              </a:ext>
            </a:extLst>
          </p:cNvPr>
          <p:cNvSpPr>
            <a:spLocks noGrp="1"/>
          </p:cNvSpPr>
          <p:nvPr>
            <p:ph type="title"/>
          </p:nvPr>
        </p:nvSpPr>
        <p:spPr/>
        <p:txBody>
          <a:bodyPr/>
          <a:lstStyle/>
          <a:p>
            <a:r>
              <a:rPr lang="en-US" dirty="0"/>
              <a:t>Blazeclan Overview</a:t>
            </a:r>
          </a:p>
        </p:txBody>
      </p:sp>
      <p:sp>
        <p:nvSpPr>
          <p:cNvPr id="10" name="Google Shape;129;p18">
            <a:extLst>
              <a:ext uri="{FF2B5EF4-FFF2-40B4-BE49-F238E27FC236}">
                <a16:creationId xmlns:a16="http://schemas.microsoft.com/office/drawing/2014/main" id="{5155956F-8841-4D6A-ACFF-A66BDDF540F4}"/>
              </a:ext>
            </a:extLst>
          </p:cNvPr>
          <p:cNvSpPr/>
          <p:nvPr/>
        </p:nvSpPr>
        <p:spPr>
          <a:xfrm>
            <a:off x="711716" y="2721296"/>
            <a:ext cx="2329375"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dirty="0">
                <a:latin typeface="+mj-lt"/>
                <a:ea typeface="Sarala"/>
                <a:cs typeface="Sarala"/>
                <a:sym typeface="Sarala"/>
              </a:rPr>
              <a:t>Revenue Growth at</a:t>
            </a:r>
            <a:endParaRPr sz="700" dirty="0">
              <a:latin typeface="+mj-lt"/>
            </a:endParaRPr>
          </a:p>
          <a:p>
            <a:pPr algn="ctr" defTabSz="457200">
              <a:buSzPts val="3000"/>
            </a:pPr>
            <a:r>
              <a:rPr lang="en-US" sz="1500" dirty="0">
                <a:latin typeface="+mj-lt"/>
                <a:ea typeface="Sarala"/>
                <a:cs typeface="Sarala"/>
                <a:sym typeface="Sarala"/>
              </a:rPr>
              <a:t>80% CAGR</a:t>
            </a:r>
            <a:endParaRPr sz="700" dirty="0">
              <a:latin typeface="+mj-lt"/>
            </a:endParaRPr>
          </a:p>
        </p:txBody>
      </p:sp>
      <p:sp>
        <p:nvSpPr>
          <p:cNvPr id="11" name="Google Shape;130;p18">
            <a:extLst>
              <a:ext uri="{FF2B5EF4-FFF2-40B4-BE49-F238E27FC236}">
                <a16:creationId xmlns:a16="http://schemas.microsoft.com/office/drawing/2014/main" id="{2EC240EF-FE69-4728-846D-99A775772C86}"/>
              </a:ext>
            </a:extLst>
          </p:cNvPr>
          <p:cNvSpPr/>
          <p:nvPr/>
        </p:nvSpPr>
        <p:spPr>
          <a:xfrm>
            <a:off x="680117" y="5295611"/>
            <a:ext cx="2375210" cy="23316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Focus on Innovation</a:t>
            </a:r>
            <a:endParaRPr sz="700">
              <a:latin typeface="+mj-lt"/>
            </a:endParaRPr>
          </a:p>
        </p:txBody>
      </p:sp>
      <p:sp>
        <p:nvSpPr>
          <p:cNvPr id="12" name="Google Shape;131;p18">
            <a:extLst>
              <a:ext uri="{FF2B5EF4-FFF2-40B4-BE49-F238E27FC236}">
                <a16:creationId xmlns:a16="http://schemas.microsoft.com/office/drawing/2014/main" id="{E38B14C2-7D10-42F5-927D-B44C6D089ABD}"/>
              </a:ext>
            </a:extLst>
          </p:cNvPr>
          <p:cNvSpPr/>
          <p:nvPr/>
        </p:nvSpPr>
        <p:spPr>
          <a:xfrm>
            <a:off x="3524141" y="2721295"/>
            <a:ext cx="2329375"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350+ Cloud Experts;</a:t>
            </a:r>
            <a:endParaRPr sz="700">
              <a:latin typeface="+mj-lt"/>
            </a:endParaRPr>
          </a:p>
          <a:p>
            <a:pPr algn="ctr" defTabSz="457200">
              <a:buSzPts val="3000"/>
            </a:pPr>
            <a:r>
              <a:rPr lang="en-US" sz="1500">
                <a:latin typeface="+mj-lt"/>
                <a:ea typeface="Sarala"/>
                <a:cs typeface="Sarala"/>
                <a:sym typeface="Sarala"/>
              </a:rPr>
              <a:t>120 Certified</a:t>
            </a:r>
            <a:endParaRPr sz="700">
              <a:latin typeface="+mj-lt"/>
            </a:endParaRPr>
          </a:p>
        </p:txBody>
      </p:sp>
      <p:sp>
        <p:nvSpPr>
          <p:cNvPr id="14" name="Google Shape;132;p18">
            <a:extLst>
              <a:ext uri="{FF2B5EF4-FFF2-40B4-BE49-F238E27FC236}">
                <a16:creationId xmlns:a16="http://schemas.microsoft.com/office/drawing/2014/main" id="{58EC0B3F-89D8-4B36-9B77-391D09D55517}"/>
              </a:ext>
            </a:extLst>
          </p:cNvPr>
          <p:cNvSpPr/>
          <p:nvPr/>
        </p:nvSpPr>
        <p:spPr>
          <a:xfrm>
            <a:off x="6329982" y="2721295"/>
            <a:ext cx="2329374"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End to End Cloud</a:t>
            </a:r>
            <a:endParaRPr sz="700">
              <a:latin typeface="+mj-lt"/>
            </a:endParaRPr>
          </a:p>
          <a:p>
            <a:pPr algn="ctr" defTabSz="457200">
              <a:buSzPts val="3000"/>
            </a:pPr>
            <a:r>
              <a:rPr lang="en-US" sz="1500">
                <a:latin typeface="+mj-lt"/>
                <a:ea typeface="Sarala"/>
                <a:cs typeface="Sarala"/>
                <a:sym typeface="Sarala"/>
              </a:rPr>
              <a:t>competencies</a:t>
            </a:r>
            <a:endParaRPr sz="700">
              <a:latin typeface="+mj-lt"/>
            </a:endParaRPr>
          </a:p>
        </p:txBody>
      </p:sp>
      <p:sp>
        <p:nvSpPr>
          <p:cNvPr id="15" name="Google Shape;133;p18">
            <a:extLst>
              <a:ext uri="{FF2B5EF4-FFF2-40B4-BE49-F238E27FC236}">
                <a16:creationId xmlns:a16="http://schemas.microsoft.com/office/drawing/2014/main" id="{91B04773-6E88-4D3A-B762-6F733C443744}"/>
              </a:ext>
            </a:extLst>
          </p:cNvPr>
          <p:cNvSpPr/>
          <p:nvPr/>
        </p:nvSpPr>
        <p:spPr>
          <a:xfrm>
            <a:off x="9142409" y="2721296"/>
            <a:ext cx="2329375"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Differentiated,</a:t>
            </a:r>
            <a:endParaRPr sz="700">
              <a:latin typeface="+mj-lt"/>
            </a:endParaRPr>
          </a:p>
          <a:p>
            <a:pPr algn="ctr" defTabSz="457200">
              <a:buSzPts val="3000"/>
            </a:pPr>
            <a:r>
              <a:rPr lang="en-US" sz="1500">
                <a:latin typeface="+mj-lt"/>
                <a:ea typeface="Sarala"/>
                <a:cs typeface="Sarala"/>
                <a:sym typeface="Sarala"/>
              </a:rPr>
              <a:t>Proprietary Frameworks</a:t>
            </a:r>
            <a:endParaRPr sz="700">
              <a:latin typeface="+mj-lt"/>
            </a:endParaRPr>
          </a:p>
        </p:txBody>
      </p:sp>
      <p:sp>
        <p:nvSpPr>
          <p:cNvPr id="16" name="Google Shape;134;p18">
            <a:extLst>
              <a:ext uri="{FF2B5EF4-FFF2-40B4-BE49-F238E27FC236}">
                <a16:creationId xmlns:a16="http://schemas.microsoft.com/office/drawing/2014/main" id="{39651DA2-990D-4F0D-A5DF-641C131F9705}"/>
              </a:ext>
            </a:extLst>
          </p:cNvPr>
          <p:cNvSpPr/>
          <p:nvPr/>
        </p:nvSpPr>
        <p:spPr>
          <a:xfrm>
            <a:off x="3501224" y="5330812"/>
            <a:ext cx="2375210"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Vast Experience, Across</a:t>
            </a:r>
            <a:endParaRPr sz="700">
              <a:latin typeface="+mj-lt"/>
            </a:endParaRPr>
          </a:p>
          <a:p>
            <a:pPr algn="ctr" defTabSz="457200">
              <a:buSzPts val="3000"/>
            </a:pPr>
            <a:r>
              <a:rPr lang="en-US" sz="1500">
                <a:latin typeface="+mj-lt"/>
                <a:ea typeface="Sarala"/>
                <a:cs typeface="Sarala"/>
                <a:sym typeface="Sarala"/>
              </a:rPr>
              <a:t>domains/industries</a:t>
            </a:r>
            <a:endParaRPr sz="700">
              <a:latin typeface="+mj-lt"/>
            </a:endParaRPr>
          </a:p>
        </p:txBody>
      </p:sp>
      <p:sp>
        <p:nvSpPr>
          <p:cNvPr id="17" name="Google Shape;135;p18">
            <a:extLst>
              <a:ext uri="{FF2B5EF4-FFF2-40B4-BE49-F238E27FC236}">
                <a16:creationId xmlns:a16="http://schemas.microsoft.com/office/drawing/2014/main" id="{DDAA98B9-2407-4F90-A167-2E96E0BD368B}"/>
              </a:ext>
            </a:extLst>
          </p:cNvPr>
          <p:cNvSpPr/>
          <p:nvPr/>
        </p:nvSpPr>
        <p:spPr>
          <a:xfrm>
            <a:off x="6307065" y="5330811"/>
            <a:ext cx="2375210"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200+ Customers </a:t>
            </a:r>
            <a:endParaRPr sz="700">
              <a:latin typeface="+mj-lt"/>
            </a:endParaRPr>
          </a:p>
          <a:p>
            <a:pPr algn="ctr" defTabSz="457200">
              <a:buSzPts val="3000"/>
            </a:pPr>
            <a:r>
              <a:rPr lang="en-US" sz="1500">
                <a:latin typeface="+mj-lt"/>
                <a:ea typeface="Sarala"/>
                <a:cs typeface="Sarala"/>
                <a:sym typeface="Sarala"/>
              </a:rPr>
              <a:t>Engagements</a:t>
            </a:r>
            <a:endParaRPr sz="700">
              <a:latin typeface="+mj-lt"/>
            </a:endParaRPr>
          </a:p>
        </p:txBody>
      </p:sp>
      <p:sp>
        <p:nvSpPr>
          <p:cNvPr id="18" name="Google Shape;136;p18">
            <a:extLst>
              <a:ext uri="{FF2B5EF4-FFF2-40B4-BE49-F238E27FC236}">
                <a16:creationId xmlns:a16="http://schemas.microsoft.com/office/drawing/2014/main" id="{AD638273-5A77-4D01-9E20-86D1116A6344}"/>
              </a:ext>
            </a:extLst>
          </p:cNvPr>
          <p:cNvSpPr/>
          <p:nvPr/>
        </p:nvSpPr>
        <p:spPr>
          <a:xfrm>
            <a:off x="9095457" y="5330812"/>
            <a:ext cx="2375210" cy="423934"/>
          </a:xfrm>
          <a:prstGeom prst="rect">
            <a:avLst/>
          </a:prstGeom>
          <a:noFill/>
          <a:ln>
            <a:noFill/>
          </a:ln>
        </p:spPr>
        <p:txBody>
          <a:bodyPr spcFirstLastPara="1" wrap="square" lIns="25388" tIns="25388" rIns="25388" bIns="25388" anchor="ctr" anchorCtr="0">
            <a:noAutofit/>
          </a:bodyPr>
          <a:lstStyle/>
          <a:p>
            <a:pPr algn="ctr" defTabSz="457200">
              <a:buSzPts val="3000"/>
            </a:pPr>
            <a:r>
              <a:rPr lang="en-US" sz="1500">
                <a:latin typeface="+mj-lt"/>
                <a:ea typeface="Sarala"/>
                <a:cs typeface="Sarala"/>
                <a:sym typeface="Sarala"/>
              </a:rPr>
              <a:t>Culturally Aligned-</a:t>
            </a:r>
            <a:endParaRPr sz="700">
              <a:latin typeface="+mj-lt"/>
            </a:endParaRPr>
          </a:p>
          <a:p>
            <a:pPr algn="ctr" defTabSz="457200">
              <a:buSzPts val="3000"/>
            </a:pPr>
            <a:r>
              <a:rPr lang="en-US" sz="1500">
                <a:latin typeface="+mj-lt"/>
                <a:ea typeface="Sarala"/>
                <a:cs typeface="Sarala"/>
                <a:sym typeface="Sarala"/>
              </a:rPr>
              <a:t>One team</a:t>
            </a:r>
            <a:endParaRPr sz="700">
              <a:latin typeface="+mj-lt"/>
            </a:endParaRPr>
          </a:p>
        </p:txBody>
      </p:sp>
      <p:pic>
        <p:nvPicPr>
          <p:cNvPr id="19" name="Google Shape;137;p18">
            <a:extLst>
              <a:ext uri="{FF2B5EF4-FFF2-40B4-BE49-F238E27FC236}">
                <a16:creationId xmlns:a16="http://schemas.microsoft.com/office/drawing/2014/main" id="{D532BE64-5479-4630-8A7E-86D0508D38C1}"/>
              </a:ext>
            </a:extLst>
          </p:cNvPr>
          <p:cNvPicPr preferRelativeResize="0"/>
          <p:nvPr/>
        </p:nvPicPr>
        <p:blipFill rotWithShape="1">
          <a:blip r:embed="rId3">
            <a:alphaModFix/>
            <a:duotone>
              <a:schemeClr val="accent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rcRect/>
          <a:stretch/>
        </p:blipFill>
        <p:spPr>
          <a:xfrm>
            <a:off x="1491366" y="1468496"/>
            <a:ext cx="714609" cy="831868"/>
          </a:xfrm>
          <a:prstGeom prst="rect">
            <a:avLst/>
          </a:prstGeom>
          <a:noFill/>
          <a:ln>
            <a:noFill/>
          </a:ln>
        </p:spPr>
      </p:pic>
      <p:pic>
        <p:nvPicPr>
          <p:cNvPr id="20" name="Google Shape;138;p18">
            <a:extLst>
              <a:ext uri="{FF2B5EF4-FFF2-40B4-BE49-F238E27FC236}">
                <a16:creationId xmlns:a16="http://schemas.microsoft.com/office/drawing/2014/main" id="{B7FB163D-CE27-4F5D-AAEF-17E150215CBE}"/>
              </a:ext>
            </a:extLst>
          </p:cNvPr>
          <p:cNvPicPr preferRelativeResize="0"/>
          <p:nvPr/>
        </p:nvPicPr>
        <p:blipFill rotWithShape="1">
          <a:blip r:embed="rId5">
            <a:alphaModFix/>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rcRect/>
          <a:stretch/>
        </p:blipFill>
        <p:spPr>
          <a:xfrm>
            <a:off x="4308333" y="1271130"/>
            <a:ext cx="734058" cy="1068685"/>
          </a:xfrm>
          <a:prstGeom prst="rect">
            <a:avLst/>
          </a:prstGeom>
          <a:noFill/>
          <a:ln>
            <a:noFill/>
          </a:ln>
        </p:spPr>
      </p:pic>
      <p:pic>
        <p:nvPicPr>
          <p:cNvPr id="21" name="Google Shape;139;p18">
            <a:extLst>
              <a:ext uri="{FF2B5EF4-FFF2-40B4-BE49-F238E27FC236}">
                <a16:creationId xmlns:a16="http://schemas.microsoft.com/office/drawing/2014/main" id="{3B8C2B82-5A62-488D-9391-6FFE3780B813}"/>
              </a:ext>
            </a:extLst>
          </p:cNvPr>
          <p:cNvPicPr preferRelativeResize="0"/>
          <p:nvPr/>
        </p:nvPicPr>
        <p:blipFill rotWithShape="1">
          <a:blip r:embed="rId7">
            <a:alphaModFix/>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rcRect/>
          <a:stretch/>
        </p:blipFill>
        <p:spPr>
          <a:xfrm>
            <a:off x="6897158" y="1568550"/>
            <a:ext cx="1001827" cy="631760"/>
          </a:xfrm>
          <a:prstGeom prst="rect">
            <a:avLst/>
          </a:prstGeom>
          <a:noFill/>
          <a:ln>
            <a:noFill/>
          </a:ln>
        </p:spPr>
      </p:pic>
      <p:pic>
        <p:nvPicPr>
          <p:cNvPr id="22" name="Google Shape;140;p18">
            <a:extLst>
              <a:ext uri="{FF2B5EF4-FFF2-40B4-BE49-F238E27FC236}">
                <a16:creationId xmlns:a16="http://schemas.microsoft.com/office/drawing/2014/main" id="{BDA35A76-CCDE-4A93-8751-F0A979F1965B}"/>
              </a:ext>
            </a:extLst>
          </p:cNvPr>
          <p:cNvPicPr preferRelativeResize="0"/>
          <p:nvPr/>
        </p:nvPicPr>
        <p:blipFill rotWithShape="1">
          <a:blip r:embed="rId9">
            <a:alphaModFix/>
            <a:duotone>
              <a:schemeClr val="accent2">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Lst>
          </a:blip>
          <a:srcRect/>
          <a:stretch/>
        </p:blipFill>
        <p:spPr>
          <a:xfrm>
            <a:off x="9806119" y="1346350"/>
            <a:ext cx="1001950" cy="918246"/>
          </a:xfrm>
          <a:prstGeom prst="rect">
            <a:avLst/>
          </a:prstGeom>
          <a:noFill/>
          <a:ln>
            <a:noFill/>
          </a:ln>
        </p:spPr>
      </p:pic>
      <p:pic>
        <p:nvPicPr>
          <p:cNvPr id="23" name="Google Shape;141;p18">
            <a:extLst>
              <a:ext uri="{FF2B5EF4-FFF2-40B4-BE49-F238E27FC236}">
                <a16:creationId xmlns:a16="http://schemas.microsoft.com/office/drawing/2014/main" id="{FA681DF6-C229-4D40-A76F-3AC8CF8707DC}"/>
              </a:ext>
            </a:extLst>
          </p:cNvPr>
          <p:cNvPicPr preferRelativeResize="0"/>
          <p:nvPr/>
        </p:nvPicPr>
        <p:blipFill rotWithShape="1">
          <a:blip r:embed="rId11">
            <a:alphaModFix/>
            <a:duotone>
              <a:schemeClr val="accent2">
                <a:shade val="45000"/>
                <a:satMod val="135000"/>
              </a:schemeClr>
              <a:prstClr val="white"/>
            </a:duotone>
            <a:extLst>
              <a:ext uri="{BEBA8EAE-BF5A-486C-A8C5-ECC9F3942E4B}">
                <a14:imgProps xmlns:a14="http://schemas.microsoft.com/office/drawing/2010/main">
                  <a14:imgLayer r:embed="rId12">
                    <a14:imgEffect>
                      <a14:brightnessContrast bright="-40000" contrast="40000"/>
                    </a14:imgEffect>
                  </a14:imgLayer>
                </a14:imgProps>
              </a:ext>
            </a:extLst>
          </a:blip>
          <a:srcRect/>
          <a:stretch/>
        </p:blipFill>
        <p:spPr>
          <a:xfrm>
            <a:off x="1421847" y="4038464"/>
            <a:ext cx="853653" cy="939419"/>
          </a:xfrm>
          <a:prstGeom prst="rect">
            <a:avLst/>
          </a:prstGeom>
          <a:noFill/>
          <a:ln>
            <a:noFill/>
          </a:ln>
        </p:spPr>
      </p:pic>
      <p:pic>
        <p:nvPicPr>
          <p:cNvPr id="24" name="Google Shape;142;p18">
            <a:extLst>
              <a:ext uri="{FF2B5EF4-FFF2-40B4-BE49-F238E27FC236}">
                <a16:creationId xmlns:a16="http://schemas.microsoft.com/office/drawing/2014/main" id="{6033C62C-A17A-44A4-85A0-9896D1E149B5}"/>
              </a:ext>
            </a:extLst>
          </p:cNvPr>
          <p:cNvPicPr preferRelativeResize="0"/>
          <p:nvPr/>
        </p:nvPicPr>
        <p:blipFill rotWithShape="1">
          <a:blip r:embed="rId13">
            <a:alphaModFix/>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Lst>
          </a:blip>
          <a:srcRect/>
          <a:stretch/>
        </p:blipFill>
        <p:spPr>
          <a:xfrm>
            <a:off x="4290958" y="4082713"/>
            <a:ext cx="900841" cy="850921"/>
          </a:xfrm>
          <a:prstGeom prst="rect">
            <a:avLst/>
          </a:prstGeom>
          <a:noFill/>
          <a:ln>
            <a:noFill/>
          </a:ln>
        </p:spPr>
      </p:pic>
      <p:pic>
        <p:nvPicPr>
          <p:cNvPr id="25" name="Google Shape;143;p18">
            <a:extLst>
              <a:ext uri="{FF2B5EF4-FFF2-40B4-BE49-F238E27FC236}">
                <a16:creationId xmlns:a16="http://schemas.microsoft.com/office/drawing/2014/main" id="{C9C1ADD9-97E2-4B58-B1C2-C63367D10115}"/>
              </a:ext>
            </a:extLst>
          </p:cNvPr>
          <p:cNvPicPr preferRelativeResize="0"/>
          <p:nvPr/>
        </p:nvPicPr>
        <p:blipFill rotWithShape="1">
          <a:blip r:embed="rId15">
            <a:alphaModFix/>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40000" contrast="40000"/>
                    </a14:imgEffect>
                  </a14:imgLayer>
                </a14:imgProps>
              </a:ext>
            </a:extLst>
          </a:blip>
          <a:srcRect/>
          <a:stretch/>
        </p:blipFill>
        <p:spPr>
          <a:xfrm>
            <a:off x="6977218" y="4112081"/>
            <a:ext cx="1034903" cy="792187"/>
          </a:xfrm>
          <a:prstGeom prst="rect">
            <a:avLst/>
          </a:prstGeom>
          <a:noFill/>
          <a:ln>
            <a:noFill/>
          </a:ln>
        </p:spPr>
      </p:pic>
      <p:pic>
        <p:nvPicPr>
          <p:cNvPr id="26" name="Google Shape;144;p18">
            <a:extLst>
              <a:ext uri="{FF2B5EF4-FFF2-40B4-BE49-F238E27FC236}">
                <a16:creationId xmlns:a16="http://schemas.microsoft.com/office/drawing/2014/main" id="{5FECB7C4-C65E-435F-91C0-C3D0F07EC31C}"/>
              </a:ext>
            </a:extLst>
          </p:cNvPr>
          <p:cNvPicPr preferRelativeResize="0"/>
          <p:nvPr/>
        </p:nvPicPr>
        <p:blipFill rotWithShape="1">
          <a:blip r:embed="rId17">
            <a:alphaModFix/>
            <a:duotone>
              <a:schemeClr val="accent2">
                <a:shade val="45000"/>
                <a:satMod val="135000"/>
              </a:schemeClr>
              <a:prstClr val="white"/>
            </a:duotone>
            <a:extLst>
              <a:ext uri="{BEBA8EAE-BF5A-486C-A8C5-ECC9F3942E4B}">
                <a14:imgProps xmlns:a14="http://schemas.microsoft.com/office/drawing/2010/main">
                  <a14:imgLayer r:embed="rId18">
                    <a14:imgEffect>
                      <a14:brightnessContrast bright="-40000" contrast="40000"/>
                    </a14:imgEffect>
                  </a14:imgLayer>
                </a14:imgProps>
              </a:ext>
            </a:extLst>
          </a:blip>
          <a:srcRect/>
          <a:stretch/>
        </p:blipFill>
        <p:spPr>
          <a:xfrm>
            <a:off x="9804690" y="4036643"/>
            <a:ext cx="944047" cy="928408"/>
          </a:xfrm>
          <a:prstGeom prst="rect">
            <a:avLst/>
          </a:prstGeom>
          <a:noFill/>
          <a:ln>
            <a:noFill/>
          </a:ln>
        </p:spPr>
      </p:pic>
    </p:spTree>
    <p:extLst>
      <p:ext uri="{BB962C8B-B14F-4D97-AF65-F5344CB8AC3E}">
        <p14:creationId xmlns:p14="http://schemas.microsoft.com/office/powerpoint/2010/main" val="665484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341D56-BB42-4DF0-9170-705E87C3FAE3}"/>
              </a:ext>
            </a:extLst>
          </p:cNvPr>
          <p:cNvSpPr>
            <a:spLocks noGrp="1"/>
          </p:cNvSpPr>
          <p:nvPr>
            <p:ph type="title"/>
          </p:nvPr>
        </p:nvSpPr>
        <p:spPr/>
        <p:txBody>
          <a:bodyPr/>
          <a:lstStyle/>
          <a:p>
            <a:r>
              <a:rPr lang="en-US" dirty="0" err="1"/>
              <a:t>Blazeclan</a:t>
            </a:r>
            <a:r>
              <a:rPr lang="en-US" dirty="0"/>
              <a:t> Global Footprint</a:t>
            </a:r>
          </a:p>
        </p:txBody>
      </p:sp>
      <p:sp>
        <p:nvSpPr>
          <p:cNvPr id="2" name="Slide Number Placeholder 1">
            <a:extLst>
              <a:ext uri="{FF2B5EF4-FFF2-40B4-BE49-F238E27FC236}">
                <a16:creationId xmlns:a16="http://schemas.microsoft.com/office/drawing/2014/main" id="{5CB4F3C1-C5F3-4FAC-ADFE-AF12AA1C6235}"/>
              </a:ext>
            </a:extLst>
          </p:cNvPr>
          <p:cNvSpPr>
            <a:spLocks noGrp="1"/>
          </p:cNvSpPr>
          <p:nvPr>
            <p:ph type="sldNum" sz="quarter" idx="4"/>
          </p:nvPr>
        </p:nvSpPr>
        <p:spPr/>
        <p:txBody>
          <a:bodyPr/>
          <a:lstStyle/>
          <a:p>
            <a:fld id="{AE900599-87B8-451F-A6FC-753697317D4F}" type="slidenum">
              <a:rPr lang="en-IN" smtClean="0">
                <a:solidFill>
                  <a:schemeClr val="bg2"/>
                </a:solidFill>
              </a:rPr>
              <a:pPr/>
              <a:t>4</a:t>
            </a:fld>
            <a:endParaRPr lang="en-IN" dirty="0">
              <a:solidFill>
                <a:schemeClr val="bg2"/>
              </a:solidFill>
            </a:endParaRPr>
          </a:p>
        </p:txBody>
      </p:sp>
      <p:pic>
        <p:nvPicPr>
          <p:cNvPr id="25" name="Google Shape;662;p18">
            <a:extLst>
              <a:ext uri="{FF2B5EF4-FFF2-40B4-BE49-F238E27FC236}">
                <a16:creationId xmlns:a16="http://schemas.microsoft.com/office/drawing/2014/main" id="{B4F2F884-373E-4C36-B4C8-A3B4D20B3535}"/>
              </a:ext>
            </a:extLst>
          </p:cNvPr>
          <p:cNvPicPr preferRelativeResize="0"/>
          <p:nvPr/>
        </p:nvPicPr>
        <p:blipFill rotWithShape="1">
          <a:blip r:embed="rId2">
            <a:alphaModFix amt="35000"/>
          </a:blip>
          <a:srcRect/>
          <a:stretch/>
        </p:blipFill>
        <p:spPr>
          <a:xfrm>
            <a:off x="1881036" y="1529338"/>
            <a:ext cx="8161704" cy="4386307"/>
          </a:xfrm>
          <a:prstGeom prst="rect">
            <a:avLst/>
          </a:prstGeom>
          <a:noFill/>
          <a:ln>
            <a:noFill/>
          </a:ln>
        </p:spPr>
      </p:pic>
      <p:sp>
        <p:nvSpPr>
          <p:cNvPr id="26" name="Google Shape;663;p18">
            <a:extLst>
              <a:ext uri="{FF2B5EF4-FFF2-40B4-BE49-F238E27FC236}">
                <a16:creationId xmlns:a16="http://schemas.microsoft.com/office/drawing/2014/main" id="{62CDC1DA-4A29-48B8-A193-B7055798C050}"/>
              </a:ext>
            </a:extLst>
          </p:cNvPr>
          <p:cNvSpPr txBox="1"/>
          <p:nvPr/>
        </p:nvSpPr>
        <p:spPr>
          <a:xfrm>
            <a:off x="7249473" y="3539219"/>
            <a:ext cx="6315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India</a:t>
            </a:r>
            <a:endParaRPr sz="525" b="0" i="0" u="none" strike="noStrike" cap="none">
              <a:solidFill>
                <a:srgbClr val="000000"/>
              </a:solidFill>
              <a:latin typeface="Arial"/>
              <a:ea typeface="Arial"/>
              <a:cs typeface="Arial"/>
              <a:sym typeface="Arial"/>
            </a:endParaRPr>
          </a:p>
        </p:txBody>
      </p:sp>
      <p:sp>
        <p:nvSpPr>
          <p:cNvPr id="27" name="Google Shape;664;p18">
            <a:extLst>
              <a:ext uri="{FF2B5EF4-FFF2-40B4-BE49-F238E27FC236}">
                <a16:creationId xmlns:a16="http://schemas.microsoft.com/office/drawing/2014/main" id="{48B1162A-9ED5-404B-B7D0-F71696DE45CA}"/>
              </a:ext>
            </a:extLst>
          </p:cNvPr>
          <p:cNvSpPr txBox="1"/>
          <p:nvPr/>
        </p:nvSpPr>
        <p:spPr>
          <a:xfrm>
            <a:off x="7030568" y="4338711"/>
            <a:ext cx="12090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Singapore</a:t>
            </a:r>
            <a:endParaRPr sz="525" b="0" i="0" u="none" strike="noStrike" cap="none">
              <a:solidFill>
                <a:srgbClr val="000000"/>
              </a:solidFill>
              <a:latin typeface="Arial"/>
              <a:ea typeface="Arial"/>
              <a:cs typeface="Arial"/>
              <a:sym typeface="Arial"/>
            </a:endParaRPr>
          </a:p>
        </p:txBody>
      </p:sp>
      <p:sp>
        <p:nvSpPr>
          <p:cNvPr id="28" name="Google Shape;665;p18">
            <a:extLst>
              <a:ext uri="{FF2B5EF4-FFF2-40B4-BE49-F238E27FC236}">
                <a16:creationId xmlns:a16="http://schemas.microsoft.com/office/drawing/2014/main" id="{27240A7F-08A6-422A-9192-0C83D929564A}"/>
              </a:ext>
            </a:extLst>
          </p:cNvPr>
          <p:cNvSpPr txBox="1"/>
          <p:nvPr/>
        </p:nvSpPr>
        <p:spPr>
          <a:xfrm>
            <a:off x="8346840" y="3990604"/>
            <a:ext cx="10350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Malaysia</a:t>
            </a:r>
            <a:endParaRPr sz="525" b="0" i="0" u="none" strike="noStrike" cap="none">
              <a:solidFill>
                <a:srgbClr val="000000"/>
              </a:solidFill>
              <a:latin typeface="Arial"/>
              <a:ea typeface="Arial"/>
              <a:cs typeface="Arial"/>
              <a:sym typeface="Arial"/>
            </a:endParaRPr>
          </a:p>
        </p:txBody>
      </p:sp>
      <p:sp>
        <p:nvSpPr>
          <p:cNvPr id="29" name="Google Shape;666;p18">
            <a:extLst>
              <a:ext uri="{FF2B5EF4-FFF2-40B4-BE49-F238E27FC236}">
                <a16:creationId xmlns:a16="http://schemas.microsoft.com/office/drawing/2014/main" id="{6D9AAC39-078F-4068-AED2-EB80227C9AD7}"/>
              </a:ext>
            </a:extLst>
          </p:cNvPr>
          <p:cNvSpPr txBox="1"/>
          <p:nvPr/>
        </p:nvSpPr>
        <p:spPr>
          <a:xfrm>
            <a:off x="8113276" y="4999588"/>
            <a:ext cx="16545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Australia &amp; NZ</a:t>
            </a:r>
            <a:endParaRPr sz="525" b="0" i="0" u="none" strike="noStrike" cap="none">
              <a:solidFill>
                <a:srgbClr val="000000"/>
              </a:solidFill>
              <a:latin typeface="Arial"/>
              <a:ea typeface="Arial"/>
              <a:cs typeface="Arial"/>
              <a:sym typeface="Arial"/>
            </a:endParaRPr>
          </a:p>
        </p:txBody>
      </p:sp>
      <p:sp>
        <p:nvSpPr>
          <p:cNvPr id="30" name="Google Shape;667;p18">
            <a:extLst>
              <a:ext uri="{FF2B5EF4-FFF2-40B4-BE49-F238E27FC236}">
                <a16:creationId xmlns:a16="http://schemas.microsoft.com/office/drawing/2014/main" id="{9FD09C4B-6F7F-42A9-944B-A81FED91F3B1}"/>
              </a:ext>
            </a:extLst>
          </p:cNvPr>
          <p:cNvSpPr txBox="1"/>
          <p:nvPr/>
        </p:nvSpPr>
        <p:spPr>
          <a:xfrm>
            <a:off x="4570761" y="3136832"/>
            <a:ext cx="1014600" cy="546000"/>
          </a:xfrm>
          <a:prstGeom prst="rect">
            <a:avLst/>
          </a:prstGeom>
          <a:noFill/>
          <a:ln>
            <a:noFill/>
          </a:ln>
        </p:spPr>
        <p:txBody>
          <a:bodyPr spcFirstLastPara="1" wrap="square" lIns="34275" tIns="17125" rIns="34275" bIns="17125" anchor="t" anchorCtr="0">
            <a:noAutofit/>
          </a:bodyPr>
          <a:lstStyle/>
          <a:p>
            <a:pPr marL="0" marR="0" lvl="0" indent="0" algn="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Europe</a:t>
            </a:r>
            <a:endParaRPr sz="525" b="0" i="0" u="none" strike="noStrike" cap="none">
              <a:solidFill>
                <a:srgbClr val="000000"/>
              </a:solidFill>
              <a:latin typeface="Arial"/>
              <a:ea typeface="Arial"/>
              <a:cs typeface="Arial"/>
              <a:sym typeface="Arial"/>
            </a:endParaRPr>
          </a:p>
        </p:txBody>
      </p:sp>
      <p:sp>
        <p:nvSpPr>
          <p:cNvPr id="31" name="Google Shape;668;p18">
            <a:extLst>
              <a:ext uri="{FF2B5EF4-FFF2-40B4-BE49-F238E27FC236}">
                <a16:creationId xmlns:a16="http://schemas.microsoft.com/office/drawing/2014/main" id="{BB0F8102-3881-4E0B-9C69-FD497215F4C8}"/>
              </a:ext>
            </a:extLst>
          </p:cNvPr>
          <p:cNvSpPr txBox="1"/>
          <p:nvPr/>
        </p:nvSpPr>
        <p:spPr>
          <a:xfrm>
            <a:off x="2031720" y="2628452"/>
            <a:ext cx="9147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Canada</a:t>
            </a:r>
            <a:endParaRPr sz="525" b="0" i="0" u="none" strike="noStrike" cap="none">
              <a:solidFill>
                <a:srgbClr val="000000"/>
              </a:solidFill>
              <a:latin typeface="Arial"/>
              <a:ea typeface="Arial"/>
              <a:cs typeface="Arial"/>
              <a:sym typeface="Arial"/>
            </a:endParaRPr>
          </a:p>
        </p:txBody>
      </p:sp>
      <p:sp>
        <p:nvSpPr>
          <p:cNvPr id="32" name="Google Shape;669;p18">
            <a:extLst>
              <a:ext uri="{FF2B5EF4-FFF2-40B4-BE49-F238E27FC236}">
                <a16:creationId xmlns:a16="http://schemas.microsoft.com/office/drawing/2014/main" id="{42A9DFC2-F5F7-4A06-A824-0275CF3EA7F4}"/>
              </a:ext>
            </a:extLst>
          </p:cNvPr>
          <p:cNvSpPr txBox="1"/>
          <p:nvPr/>
        </p:nvSpPr>
        <p:spPr>
          <a:xfrm>
            <a:off x="3740550" y="3108092"/>
            <a:ext cx="5397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USA</a:t>
            </a:r>
            <a:endParaRPr sz="525" b="0" i="0" u="none" strike="noStrike" cap="none">
              <a:solidFill>
                <a:srgbClr val="000000"/>
              </a:solidFill>
              <a:latin typeface="Arial"/>
              <a:ea typeface="Arial"/>
              <a:cs typeface="Arial"/>
              <a:sym typeface="Arial"/>
            </a:endParaRPr>
          </a:p>
        </p:txBody>
      </p:sp>
      <p:sp>
        <p:nvSpPr>
          <p:cNvPr id="33" name="Google Shape;670;p18">
            <a:extLst>
              <a:ext uri="{FF2B5EF4-FFF2-40B4-BE49-F238E27FC236}">
                <a16:creationId xmlns:a16="http://schemas.microsoft.com/office/drawing/2014/main" id="{C5AD7C16-1644-4558-B47C-C058801DCA03}"/>
              </a:ext>
            </a:extLst>
          </p:cNvPr>
          <p:cNvSpPr/>
          <p:nvPr/>
        </p:nvSpPr>
        <p:spPr>
          <a:xfrm>
            <a:off x="7481373" y="3841068"/>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4" name="Google Shape;671;p18">
            <a:extLst>
              <a:ext uri="{FF2B5EF4-FFF2-40B4-BE49-F238E27FC236}">
                <a16:creationId xmlns:a16="http://schemas.microsoft.com/office/drawing/2014/main" id="{4AA68830-DFB1-4C89-AB09-B3B7E1330C6E}"/>
              </a:ext>
            </a:extLst>
          </p:cNvPr>
          <p:cNvSpPr/>
          <p:nvPr/>
        </p:nvSpPr>
        <p:spPr>
          <a:xfrm>
            <a:off x="8232517" y="4364802"/>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5" name="Google Shape;672;p18">
            <a:extLst>
              <a:ext uri="{FF2B5EF4-FFF2-40B4-BE49-F238E27FC236}">
                <a16:creationId xmlns:a16="http://schemas.microsoft.com/office/drawing/2014/main" id="{DA2A220B-84AD-4170-8FC5-76FF5060F760}"/>
              </a:ext>
            </a:extLst>
          </p:cNvPr>
          <p:cNvSpPr/>
          <p:nvPr/>
        </p:nvSpPr>
        <p:spPr>
          <a:xfrm>
            <a:off x="8232523" y="4145255"/>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6" name="Google Shape;673;p18">
            <a:extLst>
              <a:ext uri="{FF2B5EF4-FFF2-40B4-BE49-F238E27FC236}">
                <a16:creationId xmlns:a16="http://schemas.microsoft.com/office/drawing/2014/main" id="{2C7D1908-FF66-4CC2-A019-AF412EE72A65}"/>
              </a:ext>
            </a:extLst>
          </p:cNvPr>
          <p:cNvSpPr/>
          <p:nvPr/>
        </p:nvSpPr>
        <p:spPr>
          <a:xfrm>
            <a:off x="8967803" y="4857396"/>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7" name="Google Shape;674;p18">
            <a:extLst>
              <a:ext uri="{FF2B5EF4-FFF2-40B4-BE49-F238E27FC236}">
                <a16:creationId xmlns:a16="http://schemas.microsoft.com/office/drawing/2014/main" id="{B69794AF-6AC1-413A-A6FF-223A90D11141}"/>
              </a:ext>
            </a:extLst>
          </p:cNvPr>
          <p:cNvSpPr/>
          <p:nvPr/>
        </p:nvSpPr>
        <p:spPr>
          <a:xfrm>
            <a:off x="5654677" y="3237154"/>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8" name="Google Shape;675;p18">
            <a:extLst>
              <a:ext uri="{FF2B5EF4-FFF2-40B4-BE49-F238E27FC236}">
                <a16:creationId xmlns:a16="http://schemas.microsoft.com/office/drawing/2014/main" id="{E0624A2C-CA51-45CF-81E9-D13AA08CE187}"/>
              </a:ext>
            </a:extLst>
          </p:cNvPr>
          <p:cNvSpPr/>
          <p:nvPr/>
        </p:nvSpPr>
        <p:spPr>
          <a:xfrm>
            <a:off x="3606476" y="3148965"/>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39" name="Google Shape;676;p18">
            <a:extLst>
              <a:ext uri="{FF2B5EF4-FFF2-40B4-BE49-F238E27FC236}">
                <a16:creationId xmlns:a16="http://schemas.microsoft.com/office/drawing/2014/main" id="{71D64F1B-09FE-4045-9010-372283DAD530}"/>
              </a:ext>
            </a:extLst>
          </p:cNvPr>
          <p:cNvSpPr/>
          <p:nvPr/>
        </p:nvSpPr>
        <p:spPr>
          <a:xfrm>
            <a:off x="3007106" y="2757523"/>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40" name="Google Shape;677;p18">
            <a:extLst>
              <a:ext uri="{FF2B5EF4-FFF2-40B4-BE49-F238E27FC236}">
                <a16:creationId xmlns:a16="http://schemas.microsoft.com/office/drawing/2014/main" id="{7B2FFD55-6D1B-4E74-9BAF-5C1622A7FD20}"/>
              </a:ext>
            </a:extLst>
          </p:cNvPr>
          <p:cNvSpPr/>
          <p:nvPr/>
        </p:nvSpPr>
        <p:spPr>
          <a:xfrm>
            <a:off x="8430373" y="4493505"/>
            <a:ext cx="128700" cy="128700"/>
          </a:xfrm>
          <a:prstGeom prst="ellipse">
            <a:avLst/>
          </a:prstGeom>
          <a:solidFill>
            <a:srgbClr val="FF8C00"/>
          </a:solidFill>
          <a:ln w="57150" cap="flat" cmpd="sng">
            <a:solidFill>
              <a:schemeClr val="lt1"/>
            </a:solidFill>
            <a:prstDash val="solid"/>
            <a:miter lim="400000"/>
            <a:headEnd type="none" w="sm" len="sm"/>
            <a:tailEnd type="none" w="sm" len="sm"/>
          </a:ln>
          <a:effectLst>
            <a:outerShdw blurRad="38100" dist="25400" dir="5400000" rotWithShape="0">
              <a:srgbClr val="000000">
                <a:alpha val="47058"/>
              </a:srgbClr>
            </a:outerShdw>
          </a:effectLst>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41" name="Google Shape;678;p18">
            <a:extLst>
              <a:ext uri="{FF2B5EF4-FFF2-40B4-BE49-F238E27FC236}">
                <a16:creationId xmlns:a16="http://schemas.microsoft.com/office/drawing/2014/main" id="{D8923631-E736-4C05-9166-DF503F089CED}"/>
              </a:ext>
            </a:extLst>
          </p:cNvPr>
          <p:cNvSpPr txBox="1"/>
          <p:nvPr/>
        </p:nvSpPr>
        <p:spPr>
          <a:xfrm>
            <a:off x="8552018" y="4413573"/>
            <a:ext cx="1209000" cy="291900"/>
          </a:xfrm>
          <a:prstGeom prst="rect">
            <a:avLst/>
          </a:prstGeom>
          <a:noFill/>
          <a:ln>
            <a:noFill/>
          </a:ln>
        </p:spPr>
        <p:txBody>
          <a:bodyPr spcFirstLastPara="1" wrap="square" lIns="34275" tIns="17125" rIns="34275" bIns="1712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chemeClr val="lt1"/>
                </a:solidFill>
                <a:latin typeface="Montserrat"/>
                <a:ea typeface="Montserrat"/>
                <a:cs typeface="Montserrat"/>
                <a:sym typeface="Montserrat"/>
              </a:rPr>
              <a:t>Indonesia</a:t>
            </a:r>
            <a:endParaRPr sz="525"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019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ppt_w</p:attrName>
                                        </p:attrNameLst>
                                      </p:cBhvr>
                                      <p:tavLst>
                                        <p:tav tm="0">
                                          <p:val>
                                            <p:strVal val="0"/>
                                          </p:val>
                                        </p:tav>
                                        <p:tav tm="100000">
                                          <p:val>
                                            <p:strVal val="#ppt_w"/>
                                          </p:val>
                                        </p:tav>
                                      </p:tavLst>
                                    </p:anim>
                                    <p:anim calcmode="lin" valueType="num">
                                      <p:cBhvr additive="base">
                                        <p:cTn id="8" dur="500"/>
                                        <p:tgtEl>
                                          <p:spTgt spid="26"/>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p:tgtEl>
                                          <p:spTgt spid="27"/>
                                        </p:tgtEl>
                                        <p:attrNameLst>
                                          <p:attrName>ppt_w</p:attrName>
                                        </p:attrNameLst>
                                      </p:cBhvr>
                                      <p:tavLst>
                                        <p:tav tm="0">
                                          <p:val>
                                            <p:strVal val="0"/>
                                          </p:val>
                                        </p:tav>
                                        <p:tav tm="100000">
                                          <p:val>
                                            <p:strVal val="#ppt_w"/>
                                          </p:val>
                                        </p:tav>
                                      </p:tavLst>
                                    </p:anim>
                                    <p:anim calcmode="lin" valueType="num">
                                      <p:cBhvr additive="base">
                                        <p:cTn id="12" dur="500"/>
                                        <p:tgtEl>
                                          <p:spTgt spid="27"/>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p:tgtEl>
                                          <p:spTgt spid="28"/>
                                        </p:tgtEl>
                                        <p:attrNameLst>
                                          <p:attrName>ppt_w</p:attrName>
                                        </p:attrNameLst>
                                      </p:cBhvr>
                                      <p:tavLst>
                                        <p:tav tm="0">
                                          <p:val>
                                            <p:strVal val="0"/>
                                          </p:val>
                                        </p:tav>
                                        <p:tav tm="100000">
                                          <p:val>
                                            <p:strVal val="#ppt_w"/>
                                          </p:val>
                                        </p:tav>
                                      </p:tavLst>
                                    </p:anim>
                                    <p:anim calcmode="lin" valueType="num">
                                      <p:cBhvr additive="base">
                                        <p:cTn id="16" dur="500"/>
                                        <p:tgtEl>
                                          <p:spTgt spid="28"/>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ppt_w</p:attrName>
                                        </p:attrNameLst>
                                      </p:cBhvr>
                                      <p:tavLst>
                                        <p:tav tm="0">
                                          <p:val>
                                            <p:strVal val="0"/>
                                          </p:val>
                                        </p:tav>
                                        <p:tav tm="100000">
                                          <p:val>
                                            <p:strVal val="#ppt_w"/>
                                          </p:val>
                                        </p:tav>
                                      </p:tavLst>
                                    </p:anim>
                                    <p:anim calcmode="lin" valueType="num">
                                      <p:cBhvr additive="base">
                                        <p:cTn id="20" dur="500"/>
                                        <p:tgtEl>
                                          <p:spTgt spid="29"/>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p:tgtEl>
                                          <p:spTgt spid="30"/>
                                        </p:tgtEl>
                                        <p:attrNameLst>
                                          <p:attrName>ppt_w</p:attrName>
                                        </p:attrNameLst>
                                      </p:cBhvr>
                                      <p:tavLst>
                                        <p:tav tm="0">
                                          <p:val>
                                            <p:strVal val="0"/>
                                          </p:val>
                                        </p:tav>
                                        <p:tav tm="100000">
                                          <p:val>
                                            <p:strVal val="#ppt_w"/>
                                          </p:val>
                                        </p:tav>
                                      </p:tavLst>
                                    </p:anim>
                                    <p:anim calcmode="lin" valueType="num">
                                      <p:cBhvr additive="base">
                                        <p:cTn id="24" dur="500"/>
                                        <p:tgtEl>
                                          <p:spTgt spid="30"/>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p:tgtEl>
                                          <p:spTgt spid="32"/>
                                        </p:tgtEl>
                                        <p:attrNameLst>
                                          <p:attrName>ppt_w</p:attrName>
                                        </p:attrNameLst>
                                      </p:cBhvr>
                                      <p:tavLst>
                                        <p:tav tm="0">
                                          <p:val>
                                            <p:strVal val="0"/>
                                          </p:val>
                                        </p:tav>
                                        <p:tav tm="100000">
                                          <p:val>
                                            <p:strVal val="#ppt_w"/>
                                          </p:val>
                                        </p:tav>
                                      </p:tavLst>
                                    </p:anim>
                                    <p:anim calcmode="lin" valueType="num">
                                      <p:cBhvr additive="base">
                                        <p:cTn id="28" dur="500"/>
                                        <p:tgtEl>
                                          <p:spTgt spid="3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p:tgtEl>
                                          <p:spTgt spid="31"/>
                                        </p:tgtEl>
                                        <p:attrNameLst>
                                          <p:attrName>ppt_w</p:attrName>
                                        </p:attrNameLst>
                                      </p:cBhvr>
                                      <p:tavLst>
                                        <p:tav tm="0">
                                          <p:val>
                                            <p:strVal val="0"/>
                                          </p:val>
                                        </p:tav>
                                        <p:tav tm="100000">
                                          <p:val>
                                            <p:strVal val="#ppt_w"/>
                                          </p:val>
                                        </p:tav>
                                      </p:tavLst>
                                    </p:anim>
                                    <p:anim calcmode="lin" valueType="num">
                                      <p:cBhvr additive="base">
                                        <p:cTn id="32" dur="500"/>
                                        <p:tgtEl>
                                          <p:spTgt spid="3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0A4B931-B7F0-403E-9F40-8A4054A04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3">
            <a:extLst>
              <a:ext uri="{FF2B5EF4-FFF2-40B4-BE49-F238E27FC236}">
                <a16:creationId xmlns:a16="http://schemas.microsoft.com/office/drawing/2014/main" id="{4CEAF602-346E-4A18-BDCE-F489E035C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4">
            <a:extLst>
              <a:ext uri="{FF2B5EF4-FFF2-40B4-BE49-F238E27FC236}">
                <a16:creationId xmlns:a16="http://schemas.microsoft.com/office/drawing/2014/main" id="{F74A1337-596D-453E-B873-BCF1760EE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itle 2">
            <a:extLst>
              <a:ext uri="{FF2B5EF4-FFF2-40B4-BE49-F238E27FC236}">
                <a16:creationId xmlns:a16="http://schemas.microsoft.com/office/drawing/2014/main" id="{BD877CAB-74F9-4BA8-899E-66EE2F98F8E6}"/>
              </a:ext>
            </a:extLst>
          </p:cNvPr>
          <p:cNvSpPr>
            <a:spLocks noGrp="1"/>
          </p:cNvSpPr>
          <p:nvPr>
            <p:ph type="title"/>
          </p:nvPr>
        </p:nvSpPr>
        <p:spPr>
          <a:xfrm>
            <a:off x="804672" y="2600325"/>
            <a:ext cx="4948428" cy="2651200"/>
          </a:xfrm>
        </p:spPr>
        <p:txBody>
          <a:bodyPr vert="horz" lIns="91440" tIns="45720" rIns="91440" bIns="45720" rtlCol="0" anchor="t">
            <a:normAutofit/>
          </a:bodyPr>
          <a:lstStyle/>
          <a:p>
            <a:r>
              <a:rPr lang="en-US" sz="5400">
                <a:solidFill>
                  <a:schemeClr val="tx1"/>
                </a:solidFill>
              </a:rPr>
              <a:t>Our Partners</a:t>
            </a:r>
          </a:p>
        </p:txBody>
      </p:sp>
      <p:pic>
        <p:nvPicPr>
          <p:cNvPr id="21" name="Picture 20">
            <a:extLst>
              <a:ext uri="{FF2B5EF4-FFF2-40B4-BE49-F238E27FC236}">
                <a16:creationId xmlns:a16="http://schemas.microsoft.com/office/drawing/2014/main" id="{9B0A6E9D-0D36-4755-AB35-1336D01A92D7}"/>
              </a:ext>
            </a:extLst>
          </p:cNvPr>
          <p:cNvPicPr>
            <a:picLocks noChangeAspect="1"/>
          </p:cNvPicPr>
          <p:nvPr/>
        </p:nvPicPr>
        <p:blipFill>
          <a:blip r:embed="rId2"/>
          <a:stretch>
            <a:fillRect/>
          </a:stretch>
        </p:blipFill>
        <p:spPr>
          <a:xfrm>
            <a:off x="7488495" y="321721"/>
            <a:ext cx="4141988" cy="1388006"/>
          </a:xfrm>
          <a:prstGeom prst="rect">
            <a:avLst/>
          </a:prstGeom>
        </p:spPr>
      </p:pic>
      <p:pic>
        <p:nvPicPr>
          <p:cNvPr id="1028" name="Picture 4" descr="Microsoft Azure logo">
            <a:extLst>
              <a:ext uri="{FF2B5EF4-FFF2-40B4-BE49-F238E27FC236}">
                <a16:creationId xmlns:a16="http://schemas.microsoft.com/office/drawing/2014/main" id="{D65A418A-DD3F-4C24-8635-9724856E8F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671908" y="2390754"/>
            <a:ext cx="2467578" cy="138801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98146E3-F758-4D68-9A73-001A36C12F4F}"/>
              </a:ext>
            </a:extLst>
          </p:cNvPr>
          <p:cNvSpPr>
            <a:spLocks noGrp="1"/>
          </p:cNvSpPr>
          <p:nvPr>
            <p:ph type="sldNum" sz="quarter" idx="4"/>
          </p:nvPr>
        </p:nvSpPr>
        <p:spPr>
          <a:xfrm>
            <a:off x="10925174" y="6356350"/>
            <a:ext cx="428625" cy="365125"/>
          </a:xfrm>
        </p:spPr>
        <p:txBody>
          <a:bodyPr vert="horz" lIns="91440" tIns="45720" rIns="91440" bIns="45720" rtlCol="0" anchor="ctr">
            <a:normAutofit/>
          </a:bodyPr>
          <a:lstStyle/>
          <a:p>
            <a:pPr>
              <a:spcAft>
                <a:spcPts val="600"/>
              </a:spcAft>
            </a:pPr>
            <a:fld id="{AE900599-87B8-451F-A6FC-753697317D4F}" type="slidenum">
              <a:rPr lang="en-US" sz="1200">
                <a:solidFill>
                  <a:schemeClr val="bg1"/>
                </a:solidFill>
                <a:latin typeface="+mn-lt"/>
              </a:rPr>
              <a:pPr>
                <a:spcAft>
                  <a:spcPts val="600"/>
                </a:spcAft>
              </a:pPr>
              <a:t>5</a:t>
            </a:fld>
            <a:endParaRPr lang="en-US" sz="1200">
              <a:solidFill>
                <a:schemeClr val="bg1"/>
              </a:solidFill>
              <a:latin typeface="+mn-lt"/>
            </a:endParaRPr>
          </a:p>
        </p:txBody>
      </p:sp>
      <p:pic>
        <p:nvPicPr>
          <p:cNvPr id="18" name="Google Shape;727;p21">
            <a:extLst>
              <a:ext uri="{FF2B5EF4-FFF2-40B4-BE49-F238E27FC236}">
                <a16:creationId xmlns:a16="http://schemas.microsoft.com/office/drawing/2014/main" id="{E5051914-87E9-47A4-889B-2729CAF458D0}"/>
              </a:ext>
            </a:extLst>
          </p:cNvPr>
          <p:cNvPicPr preferRelativeResize="0"/>
          <p:nvPr/>
        </p:nvPicPr>
        <p:blipFill rotWithShape="1">
          <a:blip r:embed="rId4"/>
          <a:stretch/>
        </p:blipFill>
        <p:spPr>
          <a:xfrm>
            <a:off x="9462620" y="4459794"/>
            <a:ext cx="2305078" cy="1388004"/>
          </a:xfrm>
          <a:prstGeom prst="rect">
            <a:avLst/>
          </a:prstGeom>
          <a:noFill/>
        </p:spPr>
      </p:pic>
      <p:sp>
        <p:nvSpPr>
          <p:cNvPr id="4" name="TextBox 3">
            <a:extLst>
              <a:ext uri="{FF2B5EF4-FFF2-40B4-BE49-F238E27FC236}">
                <a16:creationId xmlns:a16="http://schemas.microsoft.com/office/drawing/2014/main" id="{70E41671-E7FF-4FF9-A0E8-871BA3FB28FB}"/>
              </a:ext>
            </a:extLst>
          </p:cNvPr>
          <p:cNvSpPr txBox="1"/>
          <p:nvPr/>
        </p:nvSpPr>
        <p:spPr>
          <a:xfrm>
            <a:off x="9462620" y="3526385"/>
            <a:ext cx="2467578" cy="369332"/>
          </a:xfrm>
          <a:prstGeom prst="rect">
            <a:avLst/>
          </a:prstGeom>
          <a:noFill/>
        </p:spPr>
        <p:txBody>
          <a:bodyPr wrap="square" rtlCol="0">
            <a:spAutoFit/>
          </a:bodyPr>
          <a:lstStyle/>
          <a:p>
            <a:r>
              <a:rPr lang="en-US" b="1" dirty="0">
                <a:solidFill>
                  <a:schemeClr val="accent4">
                    <a:lumMod val="75000"/>
                  </a:schemeClr>
                </a:solidFill>
              </a:rPr>
              <a:t>Gold Partner</a:t>
            </a:r>
          </a:p>
        </p:txBody>
      </p:sp>
      <p:sp>
        <p:nvSpPr>
          <p:cNvPr id="12" name="TextBox 11">
            <a:extLst>
              <a:ext uri="{FF2B5EF4-FFF2-40B4-BE49-F238E27FC236}">
                <a16:creationId xmlns:a16="http://schemas.microsoft.com/office/drawing/2014/main" id="{6C7C35F2-EB28-4069-B925-1656E3096F0A}"/>
              </a:ext>
            </a:extLst>
          </p:cNvPr>
          <p:cNvSpPr txBox="1"/>
          <p:nvPr/>
        </p:nvSpPr>
        <p:spPr>
          <a:xfrm>
            <a:off x="9384411" y="5983567"/>
            <a:ext cx="2467578" cy="369332"/>
          </a:xfrm>
          <a:prstGeom prst="rect">
            <a:avLst/>
          </a:prstGeom>
          <a:noFill/>
        </p:spPr>
        <p:txBody>
          <a:bodyPr wrap="square" rtlCol="0">
            <a:spAutoFit/>
          </a:bodyPr>
          <a:lstStyle/>
          <a:p>
            <a:pPr algn="ctr"/>
            <a:r>
              <a:rPr lang="en-US" b="1" dirty="0">
                <a:solidFill>
                  <a:schemeClr val="bg1"/>
                </a:solidFill>
              </a:rPr>
              <a:t>Premier Partner</a:t>
            </a:r>
          </a:p>
        </p:txBody>
      </p:sp>
    </p:spTree>
    <p:extLst>
      <p:ext uri="{BB962C8B-B14F-4D97-AF65-F5344CB8AC3E}">
        <p14:creationId xmlns:p14="http://schemas.microsoft.com/office/powerpoint/2010/main" val="76229847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184;p133">
            <a:extLst>
              <a:ext uri="{FF2B5EF4-FFF2-40B4-BE49-F238E27FC236}">
                <a16:creationId xmlns:a16="http://schemas.microsoft.com/office/drawing/2014/main" id="{67EDE5E3-233E-42FC-BD96-AAB51A9E93AF}"/>
              </a:ext>
            </a:extLst>
          </p:cNvPr>
          <p:cNvPicPr preferRelativeResize="0"/>
          <p:nvPr/>
        </p:nvPicPr>
        <p:blipFill>
          <a:blip r:embed="rId3">
            <a:alphaModFix/>
          </a:blip>
          <a:stretch>
            <a:fillRect/>
          </a:stretch>
        </p:blipFill>
        <p:spPr>
          <a:xfrm>
            <a:off x="272499" y="0"/>
            <a:ext cx="11198600" cy="6299229"/>
          </a:xfrm>
          <a:prstGeom prst="rect">
            <a:avLst/>
          </a:prstGeom>
          <a:noFill/>
          <a:ln>
            <a:noFill/>
          </a:ln>
        </p:spPr>
      </p:pic>
      <p:sp>
        <p:nvSpPr>
          <p:cNvPr id="2" name="Slide Number Placeholder 1">
            <a:extLst>
              <a:ext uri="{FF2B5EF4-FFF2-40B4-BE49-F238E27FC236}">
                <a16:creationId xmlns:a16="http://schemas.microsoft.com/office/drawing/2014/main" id="{0AB7ECBE-0835-46EF-ACDF-367EDC299F26}"/>
              </a:ext>
            </a:extLst>
          </p:cNvPr>
          <p:cNvSpPr>
            <a:spLocks noGrp="1"/>
          </p:cNvSpPr>
          <p:nvPr>
            <p:ph type="sldNum" sz="quarter" idx="4"/>
          </p:nvPr>
        </p:nvSpPr>
        <p:spPr/>
        <p:txBody>
          <a:bodyPr/>
          <a:lstStyle/>
          <a:p>
            <a:fld id="{AE900599-87B8-451F-A6FC-753697317D4F}" type="slidenum">
              <a:rPr lang="en-IN" smtClean="0"/>
              <a:pPr/>
              <a:t>6</a:t>
            </a:fld>
            <a:endParaRPr lang="en-IN"/>
          </a:p>
        </p:txBody>
      </p:sp>
      <p:sp>
        <p:nvSpPr>
          <p:cNvPr id="4" name="Google Shape;1189;p133">
            <a:extLst>
              <a:ext uri="{FF2B5EF4-FFF2-40B4-BE49-F238E27FC236}">
                <a16:creationId xmlns:a16="http://schemas.microsoft.com/office/drawing/2014/main" id="{DCBBC980-CFC1-40C8-BCAD-E75EA15494F0}"/>
              </a:ext>
            </a:extLst>
          </p:cNvPr>
          <p:cNvSpPr txBox="1"/>
          <p:nvPr/>
        </p:nvSpPr>
        <p:spPr>
          <a:xfrm>
            <a:off x="275075" y="237599"/>
            <a:ext cx="748617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Inter"/>
                <a:ea typeface="Inter"/>
                <a:cs typeface="Inter"/>
                <a:sym typeface="Inter"/>
              </a:rPr>
              <a:t>The Cloudflare global network</a:t>
            </a:r>
            <a:endParaRPr sz="2800" b="1" dirty="0">
              <a:latin typeface="Inter"/>
              <a:ea typeface="Inter"/>
              <a:cs typeface="Inter"/>
              <a:sym typeface="Inter"/>
            </a:endParaRPr>
          </a:p>
        </p:txBody>
      </p:sp>
      <p:sp>
        <p:nvSpPr>
          <p:cNvPr id="5" name="Google Shape;1190;p133">
            <a:extLst>
              <a:ext uri="{FF2B5EF4-FFF2-40B4-BE49-F238E27FC236}">
                <a16:creationId xmlns:a16="http://schemas.microsoft.com/office/drawing/2014/main" id="{C0C400A5-3068-49A2-8100-395EBCF7EAFB}"/>
              </a:ext>
            </a:extLst>
          </p:cNvPr>
          <p:cNvSpPr txBox="1"/>
          <p:nvPr/>
        </p:nvSpPr>
        <p:spPr>
          <a:xfrm>
            <a:off x="272499" y="1370300"/>
            <a:ext cx="1181297"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rgbClr val="FF6633"/>
                </a:solidFill>
                <a:latin typeface="Inter"/>
                <a:ea typeface="Inter"/>
                <a:cs typeface="Inter"/>
                <a:sym typeface="Inter"/>
              </a:rPr>
              <a:t>250+</a:t>
            </a:r>
            <a:endParaRPr sz="2800" b="1" dirty="0">
              <a:solidFill>
                <a:srgbClr val="FF6633"/>
              </a:solidFill>
              <a:latin typeface="Inter"/>
              <a:ea typeface="Inter"/>
              <a:cs typeface="Inter"/>
              <a:sym typeface="Inter"/>
            </a:endParaRPr>
          </a:p>
        </p:txBody>
      </p:sp>
      <p:sp>
        <p:nvSpPr>
          <p:cNvPr id="6" name="Google Shape;1191;p133">
            <a:extLst>
              <a:ext uri="{FF2B5EF4-FFF2-40B4-BE49-F238E27FC236}">
                <a16:creationId xmlns:a16="http://schemas.microsoft.com/office/drawing/2014/main" id="{AD70F09E-5989-4F00-A304-37C81106D0CA}"/>
              </a:ext>
            </a:extLst>
          </p:cNvPr>
          <p:cNvSpPr txBox="1"/>
          <p:nvPr/>
        </p:nvSpPr>
        <p:spPr>
          <a:xfrm>
            <a:off x="227181" y="2316155"/>
            <a:ext cx="1674386"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rgbClr val="FF6633"/>
                </a:solidFill>
                <a:latin typeface="Inter"/>
                <a:ea typeface="Inter"/>
                <a:cs typeface="Inter"/>
                <a:sym typeface="Inter"/>
              </a:rPr>
              <a:t>10,000</a:t>
            </a:r>
            <a:endParaRPr sz="2800" b="1" dirty="0">
              <a:solidFill>
                <a:srgbClr val="FF6633"/>
              </a:solidFill>
              <a:latin typeface="Inter"/>
              <a:ea typeface="Inter"/>
              <a:cs typeface="Inter"/>
              <a:sym typeface="Inter"/>
            </a:endParaRPr>
          </a:p>
        </p:txBody>
      </p:sp>
      <p:sp>
        <p:nvSpPr>
          <p:cNvPr id="7" name="Google Shape;1192;p133">
            <a:extLst>
              <a:ext uri="{FF2B5EF4-FFF2-40B4-BE49-F238E27FC236}">
                <a16:creationId xmlns:a16="http://schemas.microsoft.com/office/drawing/2014/main" id="{071B5224-DFC4-4441-A682-07F133C1420D}"/>
              </a:ext>
            </a:extLst>
          </p:cNvPr>
          <p:cNvSpPr txBox="1"/>
          <p:nvPr/>
        </p:nvSpPr>
        <p:spPr>
          <a:xfrm>
            <a:off x="153760" y="3412238"/>
            <a:ext cx="225694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rgbClr val="FF6633"/>
                </a:solidFill>
                <a:latin typeface="Inter"/>
                <a:ea typeface="Inter"/>
                <a:cs typeface="Inter"/>
                <a:sym typeface="Inter"/>
              </a:rPr>
              <a:t>121 Tbps</a:t>
            </a:r>
            <a:endParaRPr sz="2800" b="1" dirty="0">
              <a:solidFill>
                <a:srgbClr val="FF6633"/>
              </a:solidFill>
              <a:latin typeface="Inter"/>
              <a:ea typeface="Inter"/>
              <a:cs typeface="Inter"/>
              <a:sym typeface="Inter"/>
            </a:endParaRPr>
          </a:p>
        </p:txBody>
      </p:sp>
      <p:sp>
        <p:nvSpPr>
          <p:cNvPr id="8" name="Google Shape;1193;p133">
            <a:extLst>
              <a:ext uri="{FF2B5EF4-FFF2-40B4-BE49-F238E27FC236}">
                <a16:creationId xmlns:a16="http://schemas.microsoft.com/office/drawing/2014/main" id="{42D7F995-3B61-4697-B701-419AD1580A09}"/>
              </a:ext>
            </a:extLst>
          </p:cNvPr>
          <p:cNvSpPr txBox="1"/>
          <p:nvPr/>
        </p:nvSpPr>
        <p:spPr>
          <a:xfrm>
            <a:off x="272499" y="1823342"/>
            <a:ext cx="2138205"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Inter Medium"/>
                <a:ea typeface="Inter Medium"/>
                <a:cs typeface="Inter Medium"/>
                <a:sym typeface="Inter Medium"/>
              </a:rPr>
              <a:t>cities in 100+ countries,</a:t>
            </a:r>
            <a:endParaRPr sz="1100" dirty="0">
              <a:latin typeface="Inter Medium"/>
              <a:ea typeface="Inter Medium"/>
              <a:cs typeface="Inter Medium"/>
              <a:sym typeface="Inter Medium"/>
            </a:endParaRPr>
          </a:p>
          <a:p>
            <a:pPr marL="0" lvl="0" indent="0" algn="l" rtl="0">
              <a:spcBef>
                <a:spcPts val="0"/>
              </a:spcBef>
              <a:spcAft>
                <a:spcPts val="0"/>
              </a:spcAft>
              <a:buNone/>
            </a:pPr>
            <a:r>
              <a:rPr lang="en" sz="1100" dirty="0">
                <a:latin typeface="Inter Medium"/>
                <a:ea typeface="Inter Medium"/>
                <a:cs typeface="Inter Medium"/>
                <a:sym typeface="Inter Medium"/>
              </a:rPr>
              <a:t>including mainland China</a:t>
            </a:r>
            <a:endParaRPr sz="1100" dirty="0">
              <a:latin typeface="Inter Medium"/>
              <a:ea typeface="Inter Medium"/>
              <a:cs typeface="Inter Medium"/>
              <a:sym typeface="Inter Medium"/>
            </a:endParaRPr>
          </a:p>
        </p:txBody>
      </p:sp>
      <p:sp>
        <p:nvSpPr>
          <p:cNvPr id="9" name="Google Shape;1194;p133">
            <a:extLst>
              <a:ext uri="{FF2B5EF4-FFF2-40B4-BE49-F238E27FC236}">
                <a16:creationId xmlns:a16="http://schemas.microsoft.com/office/drawing/2014/main" id="{698FC87B-0D40-4C9A-83B6-0C0DA0B9A265}"/>
              </a:ext>
            </a:extLst>
          </p:cNvPr>
          <p:cNvSpPr txBox="1"/>
          <p:nvPr/>
        </p:nvSpPr>
        <p:spPr>
          <a:xfrm>
            <a:off x="227181" y="2719771"/>
            <a:ext cx="2855685" cy="69246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Inter Medium"/>
                <a:ea typeface="Inter Medium"/>
                <a:cs typeface="Inter Medium"/>
                <a:sym typeface="Inter Medium"/>
              </a:rPr>
              <a:t>networks directly connect</a:t>
            </a:r>
            <a:endParaRPr sz="1100" dirty="0">
              <a:latin typeface="Inter Medium"/>
              <a:ea typeface="Inter Medium"/>
              <a:cs typeface="Inter Medium"/>
              <a:sym typeface="Inter Medium"/>
            </a:endParaRPr>
          </a:p>
          <a:p>
            <a:pPr marL="0" lvl="0" indent="0" algn="l" rtl="0">
              <a:spcBef>
                <a:spcPts val="0"/>
              </a:spcBef>
              <a:spcAft>
                <a:spcPts val="0"/>
              </a:spcAft>
              <a:buNone/>
            </a:pPr>
            <a:r>
              <a:rPr lang="en" sz="1100" dirty="0">
                <a:latin typeface="Inter Medium"/>
                <a:ea typeface="Inter Medium"/>
                <a:cs typeface="Inter Medium"/>
                <a:sym typeface="Inter Medium"/>
              </a:rPr>
              <a:t>to Cloudflare, including ISPs,</a:t>
            </a:r>
            <a:br>
              <a:rPr lang="en" sz="1100" dirty="0">
                <a:latin typeface="Inter Medium"/>
                <a:ea typeface="Inter Medium"/>
                <a:cs typeface="Inter Medium"/>
                <a:sym typeface="Inter Medium"/>
              </a:rPr>
            </a:br>
            <a:r>
              <a:rPr lang="en" sz="1100" dirty="0">
                <a:latin typeface="Inter Medium"/>
                <a:ea typeface="Inter Medium"/>
                <a:cs typeface="Inter Medium"/>
                <a:sym typeface="Inter Medium"/>
              </a:rPr>
              <a:t>cloud providers &amp; large enterprises</a:t>
            </a:r>
            <a:endParaRPr sz="1100" dirty="0">
              <a:latin typeface="Inter Medium"/>
              <a:ea typeface="Inter Medium"/>
              <a:cs typeface="Inter Medium"/>
              <a:sym typeface="Inter Medium"/>
            </a:endParaRPr>
          </a:p>
        </p:txBody>
      </p:sp>
      <p:sp>
        <p:nvSpPr>
          <p:cNvPr id="10" name="Google Shape;1195;p133">
            <a:extLst>
              <a:ext uri="{FF2B5EF4-FFF2-40B4-BE49-F238E27FC236}">
                <a16:creationId xmlns:a16="http://schemas.microsoft.com/office/drawing/2014/main" id="{A1EF29DB-048B-4C6F-AD7B-992D83D49127}"/>
              </a:ext>
            </a:extLst>
          </p:cNvPr>
          <p:cNvSpPr txBox="1"/>
          <p:nvPr/>
        </p:nvSpPr>
        <p:spPr>
          <a:xfrm>
            <a:off x="213129" y="3789786"/>
            <a:ext cx="2138205"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dirty="0">
                <a:latin typeface="Inter Medium"/>
                <a:ea typeface="Inter Medium"/>
                <a:cs typeface="Inter Medium"/>
                <a:sym typeface="Inter Medium"/>
              </a:rPr>
              <a:t>of network edge capacity</a:t>
            </a:r>
            <a:endParaRPr sz="1100" dirty="0">
              <a:latin typeface="Inter Medium"/>
              <a:ea typeface="Inter Medium"/>
              <a:cs typeface="Inter Medium"/>
              <a:sym typeface="Inter Medium"/>
            </a:endParaRPr>
          </a:p>
          <a:p>
            <a:pPr marL="0" lvl="0" indent="0" algn="l" rtl="0">
              <a:spcBef>
                <a:spcPts val="0"/>
              </a:spcBef>
              <a:spcAft>
                <a:spcPts val="0"/>
              </a:spcAft>
              <a:buNone/>
            </a:pPr>
            <a:r>
              <a:rPr lang="en" sz="1100" dirty="0">
                <a:latin typeface="Inter Medium"/>
                <a:ea typeface="Inter Medium"/>
                <a:cs typeface="Inter Medium"/>
                <a:sym typeface="Inter Medium"/>
              </a:rPr>
              <a:t>&amp; growing</a:t>
            </a:r>
            <a:endParaRPr sz="1100" dirty="0">
              <a:latin typeface="Inter Medium"/>
              <a:ea typeface="Inter Medium"/>
              <a:cs typeface="Inter Medium"/>
              <a:sym typeface="Inter Medium"/>
            </a:endParaRPr>
          </a:p>
        </p:txBody>
      </p:sp>
      <p:sp>
        <p:nvSpPr>
          <p:cNvPr id="11" name="Google Shape;1197;p133">
            <a:extLst>
              <a:ext uri="{FF2B5EF4-FFF2-40B4-BE49-F238E27FC236}">
                <a16:creationId xmlns:a16="http://schemas.microsoft.com/office/drawing/2014/main" id="{CB8493AF-533B-45BE-BE4B-45D627E783F7}"/>
              </a:ext>
            </a:extLst>
          </p:cNvPr>
          <p:cNvSpPr/>
          <p:nvPr/>
        </p:nvSpPr>
        <p:spPr>
          <a:xfrm>
            <a:off x="5572775" y="4818300"/>
            <a:ext cx="61788" cy="61788"/>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98;p133">
            <a:extLst>
              <a:ext uri="{FF2B5EF4-FFF2-40B4-BE49-F238E27FC236}">
                <a16:creationId xmlns:a16="http://schemas.microsoft.com/office/drawing/2014/main" id="{C41C0F0A-EDB9-40F9-9708-C26FA0E0F42C}"/>
              </a:ext>
            </a:extLst>
          </p:cNvPr>
          <p:cNvSpPr txBox="1"/>
          <p:nvPr/>
        </p:nvSpPr>
        <p:spPr>
          <a:xfrm>
            <a:off x="5603669" y="6038499"/>
            <a:ext cx="3637793" cy="3077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dirty="0">
                <a:latin typeface="Inter Medium"/>
                <a:ea typeface="Inter Medium"/>
                <a:cs typeface="Inter Medium"/>
                <a:sym typeface="Inter Medium"/>
              </a:rPr>
              <a:t>= Cloudflare city</a:t>
            </a:r>
            <a:r>
              <a:rPr lang="en" sz="800" dirty="0">
                <a:solidFill>
                  <a:srgbClr val="7F7F7F"/>
                </a:solidFill>
                <a:latin typeface="Inter Medium"/>
                <a:ea typeface="Inter Medium"/>
                <a:cs typeface="Inter Medium"/>
                <a:sym typeface="Inter Medium"/>
              </a:rPr>
              <a:t> (Map data as of September 15, 2021)</a:t>
            </a:r>
            <a:endParaRPr sz="800" dirty="0">
              <a:solidFill>
                <a:srgbClr val="7F7F7F"/>
              </a:solidFill>
              <a:latin typeface="Inter Medium"/>
              <a:ea typeface="Inter Medium"/>
              <a:cs typeface="Inter Medium"/>
              <a:sym typeface="Inter Medium"/>
            </a:endParaRPr>
          </a:p>
        </p:txBody>
      </p:sp>
      <p:pic>
        <p:nvPicPr>
          <p:cNvPr id="14" name="Google Shape;2256;p474">
            <a:extLst>
              <a:ext uri="{FF2B5EF4-FFF2-40B4-BE49-F238E27FC236}">
                <a16:creationId xmlns:a16="http://schemas.microsoft.com/office/drawing/2014/main" id="{E6DF0E8B-B39B-403B-82C4-231FD9D062A9}"/>
              </a:ext>
            </a:extLst>
          </p:cNvPr>
          <p:cNvPicPr preferRelativeResize="0"/>
          <p:nvPr/>
        </p:nvPicPr>
        <p:blipFill>
          <a:blip r:embed="rId4">
            <a:alphaModFix/>
          </a:blip>
          <a:stretch>
            <a:fillRect/>
          </a:stretch>
        </p:blipFill>
        <p:spPr>
          <a:xfrm>
            <a:off x="264968" y="6412892"/>
            <a:ext cx="1149951" cy="382300"/>
          </a:xfrm>
          <a:prstGeom prst="rect">
            <a:avLst/>
          </a:prstGeom>
          <a:noFill/>
          <a:ln>
            <a:noFill/>
          </a:ln>
        </p:spPr>
      </p:pic>
      <p:sp>
        <p:nvSpPr>
          <p:cNvPr id="15" name="Google Shape;1192;p133">
            <a:extLst>
              <a:ext uri="{FF2B5EF4-FFF2-40B4-BE49-F238E27FC236}">
                <a16:creationId xmlns:a16="http://schemas.microsoft.com/office/drawing/2014/main" id="{701CBCA6-D542-4C84-82E8-BEAE1D141C24}"/>
              </a:ext>
            </a:extLst>
          </p:cNvPr>
          <p:cNvSpPr txBox="1"/>
          <p:nvPr/>
        </p:nvSpPr>
        <p:spPr>
          <a:xfrm>
            <a:off x="153760" y="4382762"/>
            <a:ext cx="225694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solidFill>
                  <a:srgbClr val="FF6633"/>
                </a:solidFill>
                <a:latin typeface="Inter"/>
                <a:ea typeface="Inter"/>
                <a:cs typeface="Inter"/>
                <a:sym typeface="Inter"/>
              </a:rPr>
              <a:t>&lt;50 ms</a:t>
            </a:r>
            <a:endParaRPr sz="2800" b="1" dirty="0">
              <a:solidFill>
                <a:srgbClr val="FF6633"/>
              </a:solidFill>
              <a:latin typeface="Inter"/>
              <a:ea typeface="Inter"/>
              <a:cs typeface="Inter"/>
              <a:sym typeface="Inter"/>
            </a:endParaRPr>
          </a:p>
        </p:txBody>
      </p:sp>
      <p:sp>
        <p:nvSpPr>
          <p:cNvPr id="16" name="Google Shape;1195;p133">
            <a:extLst>
              <a:ext uri="{FF2B5EF4-FFF2-40B4-BE49-F238E27FC236}">
                <a16:creationId xmlns:a16="http://schemas.microsoft.com/office/drawing/2014/main" id="{B2B6CC6A-03F3-4729-938D-B16BF97AEAB2}"/>
              </a:ext>
            </a:extLst>
          </p:cNvPr>
          <p:cNvSpPr txBox="1"/>
          <p:nvPr/>
        </p:nvSpPr>
        <p:spPr>
          <a:xfrm>
            <a:off x="213128" y="4677100"/>
            <a:ext cx="2138205" cy="65143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1100" dirty="0">
                <a:solidFill>
                  <a:srgbClr val="222222"/>
                </a:solidFill>
                <a:latin typeface="Inter SemiBold"/>
                <a:ea typeface="Inter SemiBold"/>
                <a:cs typeface="Inter SemiBold"/>
                <a:sym typeface="Inter SemiBold"/>
              </a:rPr>
              <a:t>from 95% of </a:t>
            </a:r>
            <a:br>
              <a:rPr lang="en-US" sz="1100" dirty="0">
                <a:solidFill>
                  <a:srgbClr val="222222"/>
                </a:solidFill>
                <a:latin typeface="Inter SemiBold"/>
                <a:ea typeface="Inter SemiBold"/>
                <a:cs typeface="Inter SemiBold"/>
                <a:sym typeface="Inter SemiBold"/>
              </a:rPr>
            </a:br>
            <a:r>
              <a:rPr lang="en-US" sz="1100" dirty="0">
                <a:solidFill>
                  <a:srgbClr val="222222"/>
                </a:solidFill>
                <a:latin typeface="Inter SemiBold"/>
                <a:ea typeface="Inter SemiBold"/>
                <a:cs typeface="Inter SemiBold"/>
                <a:sym typeface="Inter SemiBold"/>
              </a:rPr>
              <a:t>internet users</a:t>
            </a:r>
          </a:p>
        </p:txBody>
      </p:sp>
    </p:spTree>
    <p:extLst>
      <p:ext uri="{BB962C8B-B14F-4D97-AF65-F5344CB8AC3E}">
        <p14:creationId xmlns:p14="http://schemas.microsoft.com/office/powerpoint/2010/main" val="2878371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203;p134">
            <a:extLst>
              <a:ext uri="{FF2B5EF4-FFF2-40B4-BE49-F238E27FC236}">
                <a16:creationId xmlns:a16="http://schemas.microsoft.com/office/drawing/2014/main" id="{8AC3045F-3EEE-4E2F-8B31-73BEF39DFF32}"/>
              </a:ext>
            </a:extLst>
          </p:cNvPr>
          <p:cNvPicPr preferRelativeResize="0"/>
          <p:nvPr/>
        </p:nvPicPr>
        <p:blipFill>
          <a:blip r:embed="rId3">
            <a:alphaModFix/>
          </a:blip>
          <a:stretch>
            <a:fillRect/>
          </a:stretch>
        </p:blipFill>
        <p:spPr>
          <a:xfrm>
            <a:off x="0" y="-1"/>
            <a:ext cx="11353800" cy="6307700"/>
          </a:xfrm>
          <a:prstGeom prst="rect">
            <a:avLst/>
          </a:prstGeom>
          <a:noFill/>
          <a:ln>
            <a:noFill/>
          </a:ln>
        </p:spPr>
      </p:pic>
      <p:sp>
        <p:nvSpPr>
          <p:cNvPr id="2" name="Slide Number Placeholder 1">
            <a:extLst>
              <a:ext uri="{FF2B5EF4-FFF2-40B4-BE49-F238E27FC236}">
                <a16:creationId xmlns:a16="http://schemas.microsoft.com/office/drawing/2014/main" id="{B45A318B-055A-4CBD-B325-3A4B9CE35B1A}"/>
              </a:ext>
            </a:extLst>
          </p:cNvPr>
          <p:cNvSpPr>
            <a:spLocks noGrp="1"/>
          </p:cNvSpPr>
          <p:nvPr>
            <p:ph type="sldNum" sz="quarter" idx="4"/>
          </p:nvPr>
        </p:nvSpPr>
        <p:spPr/>
        <p:txBody>
          <a:bodyPr/>
          <a:lstStyle/>
          <a:p>
            <a:fld id="{AE900599-87B8-451F-A6FC-753697317D4F}" type="slidenum">
              <a:rPr lang="en-IN" smtClean="0"/>
              <a:pPr/>
              <a:t>7</a:t>
            </a:fld>
            <a:endParaRPr lang="en-IN"/>
          </a:p>
        </p:txBody>
      </p:sp>
      <p:sp>
        <p:nvSpPr>
          <p:cNvPr id="5" name="Google Shape;1208;p134">
            <a:extLst>
              <a:ext uri="{FF2B5EF4-FFF2-40B4-BE49-F238E27FC236}">
                <a16:creationId xmlns:a16="http://schemas.microsoft.com/office/drawing/2014/main" id="{C9738502-5292-4E00-963C-51C4352F608C}"/>
              </a:ext>
            </a:extLst>
          </p:cNvPr>
          <p:cNvSpPr txBox="1"/>
          <p:nvPr/>
        </p:nvSpPr>
        <p:spPr>
          <a:xfrm>
            <a:off x="275074" y="237600"/>
            <a:ext cx="752701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dirty="0">
                <a:latin typeface="Inter"/>
                <a:ea typeface="Inter"/>
                <a:cs typeface="Inter"/>
                <a:sym typeface="Inter"/>
              </a:rPr>
              <a:t>The power of every service everywhere.</a:t>
            </a:r>
            <a:endParaRPr sz="2800" b="1" dirty="0">
              <a:latin typeface="Inter"/>
              <a:ea typeface="Inter"/>
              <a:cs typeface="Inter"/>
              <a:sym typeface="Inter"/>
            </a:endParaRPr>
          </a:p>
        </p:txBody>
      </p:sp>
      <p:pic>
        <p:nvPicPr>
          <p:cNvPr id="6" name="Google Shape;1209;p134">
            <a:extLst>
              <a:ext uri="{FF2B5EF4-FFF2-40B4-BE49-F238E27FC236}">
                <a16:creationId xmlns:a16="http://schemas.microsoft.com/office/drawing/2014/main" id="{DD161C35-6739-485B-B037-13DD3C6B32EC}"/>
              </a:ext>
            </a:extLst>
          </p:cNvPr>
          <p:cNvPicPr preferRelativeResize="0"/>
          <p:nvPr/>
        </p:nvPicPr>
        <p:blipFill>
          <a:blip r:embed="rId4">
            <a:alphaModFix/>
          </a:blip>
          <a:stretch>
            <a:fillRect/>
          </a:stretch>
        </p:blipFill>
        <p:spPr>
          <a:xfrm>
            <a:off x="9701874" y="2665744"/>
            <a:ext cx="523580" cy="540324"/>
          </a:xfrm>
          <a:prstGeom prst="rect">
            <a:avLst/>
          </a:prstGeom>
          <a:noFill/>
          <a:ln>
            <a:noFill/>
          </a:ln>
        </p:spPr>
      </p:pic>
      <p:pic>
        <p:nvPicPr>
          <p:cNvPr id="7" name="Google Shape;1210;p134">
            <a:extLst>
              <a:ext uri="{FF2B5EF4-FFF2-40B4-BE49-F238E27FC236}">
                <a16:creationId xmlns:a16="http://schemas.microsoft.com/office/drawing/2014/main" id="{35DA2552-6ADD-40F6-B6CF-579A3929DAD2}"/>
              </a:ext>
            </a:extLst>
          </p:cNvPr>
          <p:cNvPicPr preferRelativeResize="0"/>
          <p:nvPr/>
        </p:nvPicPr>
        <p:blipFill>
          <a:blip r:embed="rId5">
            <a:alphaModFix/>
          </a:blip>
          <a:stretch>
            <a:fillRect/>
          </a:stretch>
        </p:blipFill>
        <p:spPr>
          <a:xfrm>
            <a:off x="5243817" y="2362794"/>
            <a:ext cx="1124445" cy="1095546"/>
          </a:xfrm>
          <a:prstGeom prst="rect">
            <a:avLst/>
          </a:prstGeom>
          <a:noFill/>
          <a:ln>
            <a:noFill/>
          </a:ln>
        </p:spPr>
      </p:pic>
      <p:pic>
        <p:nvPicPr>
          <p:cNvPr id="8" name="Google Shape;1211;p134">
            <a:extLst>
              <a:ext uri="{FF2B5EF4-FFF2-40B4-BE49-F238E27FC236}">
                <a16:creationId xmlns:a16="http://schemas.microsoft.com/office/drawing/2014/main" id="{BA0495B2-2D68-49D0-8031-5C579D1939E8}"/>
              </a:ext>
            </a:extLst>
          </p:cNvPr>
          <p:cNvPicPr preferRelativeResize="0"/>
          <p:nvPr/>
        </p:nvPicPr>
        <p:blipFill>
          <a:blip r:embed="rId6">
            <a:alphaModFix/>
          </a:blip>
          <a:stretch>
            <a:fillRect/>
          </a:stretch>
        </p:blipFill>
        <p:spPr>
          <a:xfrm>
            <a:off x="7667502" y="2746770"/>
            <a:ext cx="1124466" cy="378273"/>
          </a:xfrm>
          <a:prstGeom prst="rect">
            <a:avLst/>
          </a:prstGeom>
          <a:noFill/>
          <a:ln>
            <a:noFill/>
          </a:ln>
        </p:spPr>
      </p:pic>
      <p:sp>
        <p:nvSpPr>
          <p:cNvPr id="9" name="Google Shape;1212;p134">
            <a:extLst>
              <a:ext uri="{FF2B5EF4-FFF2-40B4-BE49-F238E27FC236}">
                <a16:creationId xmlns:a16="http://schemas.microsoft.com/office/drawing/2014/main" id="{F96253D3-C760-48CF-896A-016AFF070D10}"/>
              </a:ext>
            </a:extLst>
          </p:cNvPr>
          <p:cNvSpPr txBox="1"/>
          <p:nvPr/>
        </p:nvSpPr>
        <p:spPr>
          <a:xfrm>
            <a:off x="1155354" y="4154117"/>
            <a:ext cx="1526619" cy="3846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dirty="0">
                <a:solidFill>
                  <a:schemeClr val="dk2"/>
                </a:solidFill>
                <a:latin typeface="Inter"/>
                <a:ea typeface="Inter"/>
                <a:cs typeface="Inter"/>
                <a:sym typeface="Inter"/>
              </a:rPr>
              <a:t>Global network</a:t>
            </a:r>
            <a:endParaRPr sz="1300" b="1" dirty="0">
              <a:solidFill>
                <a:schemeClr val="dk2"/>
              </a:solidFill>
              <a:latin typeface="Inter"/>
              <a:ea typeface="Inter"/>
              <a:cs typeface="Inter"/>
              <a:sym typeface="Inter"/>
            </a:endParaRPr>
          </a:p>
        </p:txBody>
      </p:sp>
      <p:sp>
        <p:nvSpPr>
          <p:cNvPr id="10" name="Google Shape;1213;p134">
            <a:extLst>
              <a:ext uri="{FF2B5EF4-FFF2-40B4-BE49-F238E27FC236}">
                <a16:creationId xmlns:a16="http://schemas.microsoft.com/office/drawing/2014/main" id="{5FC9A6C9-7F3A-417A-86C6-8AB9CCC94A2A}"/>
              </a:ext>
            </a:extLst>
          </p:cNvPr>
          <p:cNvSpPr txBox="1"/>
          <p:nvPr/>
        </p:nvSpPr>
        <p:spPr>
          <a:xfrm>
            <a:off x="5042729" y="4014769"/>
            <a:ext cx="1526619"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dirty="0">
                <a:solidFill>
                  <a:schemeClr val="dk2"/>
                </a:solidFill>
                <a:latin typeface="Inter"/>
                <a:ea typeface="Inter"/>
                <a:cs typeface="Inter"/>
                <a:sym typeface="Inter"/>
              </a:rPr>
              <a:t>Every</a:t>
            </a:r>
            <a:endParaRPr sz="1300" b="1" dirty="0">
              <a:solidFill>
                <a:schemeClr val="dk2"/>
              </a:solidFill>
              <a:latin typeface="Inter"/>
              <a:ea typeface="Inter"/>
              <a:cs typeface="Inter"/>
              <a:sym typeface="Inter"/>
            </a:endParaRPr>
          </a:p>
          <a:p>
            <a:pPr marL="0" lvl="0" indent="0" algn="ctr" rtl="0">
              <a:spcBef>
                <a:spcPts val="0"/>
              </a:spcBef>
              <a:spcAft>
                <a:spcPts val="0"/>
              </a:spcAft>
              <a:buNone/>
            </a:pPr>
            <a:r>
              <a:rPr lang="en" sz="1300" b="1" dirty="0">
                <a:solidFill>
                  <a:schemeClr val="dk2"/>
                </a:solidFill>
                <a:latin typeface="Inter"/>
                <a:ea typeface="Inter"/>
                <a:cs typeface="Inter"/>
                <a:sym typeface="Inter"/>
              </a:rPr>
              <a:t>data-center</a:t>
            </a:r>
            <a:endParaRPr sz="1300" b="1" dirty="0">
              <a:solidFill>
                <a:schemeClr val="dk2"/>
              </a:solidFill>
              <a:latin typeface="Inter"/>
              <a:ea typeface="Inter"/>
              <a:cs typeface="Inter"/>
              <a:sym typeface="Inter"/>
            </a:endParaRPr>
          </a:p>
        </p:txBody>
      </p:sp>
      <p:sp>
        <p:nvSpPr>
          <p:cNvPr id="11" name="Google Shape;1214;p134">
            <a:extLst>
              <a:ext uri="{FF2B5EF4-FFF2-40B4-BE49-F238E27FC236}">
                <a16:creationId xmlns:a16="http://schemas.microsoft.com/office/drawing/2014/main" id="{8B6E5664-2D19-46DB-A5CC-D079149EFA46}"/>
              </a:ext>
            </a:extLst>
          </p:cNvPr>
          <p:cNvSpPr txBox="1"/>
          <p:nvPr/>
        </p:nvSpPr>
        <p:spPr>
          <a:xfrm>
            <a:off x="7466425" y="3954063"/>
            <a:ext cx="1526619"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dirty="0">
                <a:solidFill>
                  <a:schemeClr val="dk2"/>
                </a:solidFill>
                <a:latin typeface="Inter"/>
                <a:ea typeface="Inter"/>
                <a:cs typeface="Inter"/>
                <a:sym typeface="Inter"/>
              </a:rPr>
              <a:t>Every</a:t>
            </a:r>
            <a:endParaRPr sz="1300" b="1" dirty="0">
              <a:solidFill>
                <a:schemeClr val="dk2"/>
              </a:solidFill>
              <a:latin typeface="Inter"/>
              <a:ea typeface="Inter"/>
              <a:cs typeface="Inter"/>
              <a:sym typeface="Inter"/>
            </a:endParaRPr>
          </a:p>
          <a:p>
            <a:pPr marL="0" lvl="0" indent="0" algn="ctr" rtl="0">
              <a:spcBef>
                <a:spcPts val="0"/>
              </a:spcBef>
              <a:spcAft>
                <a:spcPts val="0"/>
              </a:spcAft>
              <a:buNone/>
            </a:pPr>
            <a:r>
              <a:rPr lang="en" sz="1300" b="1" dirty="0">
                <a:solidFill>
                  <a:schemeClr val="dk2"/>
                </a:solidFill>
                <a:latin typeface="Inter"/>
                <a:ea typeface="Inter"/>
                <a:cs typeface="Inter"/>
                <a:sym typeface="Inter"/>
              </a:rPr>
              <a:t>server</a:t>
            </a:r>
            <a:endParaRPr sz="1300" b="1" dirty="0">
              <a:solidFill>
                <a:schemeClr val="dk2"/>
              </a:solidFill>
              <a:latin typeface="Inter"/>
              <a:ea typeface="Inter"/>
              <a:cs typeface="Inter"/>
              <a:sym typeface="Inter"/>
            </a:endParaRPr>
          </a:p>
        </p:txBody>
      </p:sp>
      <p:sp>
        <p:nvSpPr>
          <p:cNvPr id="12" name="Google Shape;1215;p134">
            <a:extLst>
              <a:ext uri="{FF2B5EF4-FFF2-40B4-BE49-F238E27FC236}">
                <a16:creationId xmlns:a16="http://schemas.microsoft.com/office/drawing/2014/main" id="{4D0EAA71-0820-471C-A8A2-28408FC51F3A}"/>
              </a:ext>
            </a:extLst>
          </p:cNvPr>
          <p:cNvSpPr txBox="1"/>
          <p:nvPr/>
        </p:nvSpPr>
        <p:spPr>
          <a:xfrm>
            <a:off x="9200354" y="3954062"/>
            <a:ext cx="1526619" cy="5847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dirty="0">
                <a:solidFill>
                  <a:schemeClr val="dk2"/>
                </a:solidFill>
                <a:latin typeface="Inter"/>
                <a:ea typeface="Inter"/>
                <a:cs typeface="Inter"/>
                <a:sym typeface="Inter"/>
              </a:rPr>
              <a:t>Every</a:t>
            </a:r>
            <a:endParaRPr sz="1300" b="1" dirty="0">
              <a:solidFill>
                <a:schemeClr val="dk2"/>
              </a:solidFill>
              <a:latin typeface="Inter"/>
              <a:ea typeface="Inter"/>
              <a:cs typeface="Inter"/>
              <a:sym typeface="Inter"/>
            </a:endParaRPr>
          </a:p>
          <a:p>
            <a:pPr marL="0" lvl="0" indent="0" algn="ctr" rtl="0">
              <a:spcBef>
                <a:spcPts val="0"/>
              </a:spcBef>
              <a:spcAft>
                <a:spcPts val="0"/>
              </a:spcAft>
              <a:buNone/>
            </a:pPr>
            <a:r>
              <a:rPr lang="en" sz="1300" b="1" dirty="0">
                <a:solidFill>
                  <a:schemeClr val="dk2"/>
                </a:solidFill>
                <a:latin typeface="Inter"/>
                <a:ea typeface="Inter"/>
                <a:cs typeface="Inter"/>
                <a:sym typeface="Inter"/>
              </a:rPr>
              <a:t>service</a:t>
            </a:r>
            <a:endParaRPr sz="1300" b="1" dirty="0">
              <a:solidFill>
                <a:schemeClr val="dk2"/>
              </a:solidFill>
              <a:latin typeface="Inter"/>
              <a:ea typeface="Inter"/>
              <a:cs typeface="Inter"/>
              <a:sym typeface="Inter"/>
            </a:endParaRPr>
          </a:p>
        </p:txBody>
      </p:sp>
      <p:pic>
        <p:nvPicPr>
          <p:cNvPr id="13" name="Google Shape;2256;p474">
            <a:extLst>
              <a:ext uri="{FF2B5EF4-FFF2-40B4-BE49-F238E27FC236}">
                <a16:creationId xmlns:a16="http://schemas.microsoft.com/office/drawing/2014/main" id="{798E7803-C2EE-49FA-BAAE-8A4CD56D9F1A}"/>
              </a:ext>
            </a:extLst>
          </p:cNvPr>
          <p:cNvPicPr preferRelativeResize="0"/>
          <p:nvPr/>
        </p:nvPicPr>
        <p:blipFill>
          <a:blip r:embed="rId7">
            <a:alphaModFix/>
          </a:blip>
          <a:stretch>
            <a:fillRect/>
          </a:stretch>
        </p:blipFill>
        <p:spPr>
          <a:xfrm>
            <a:off x="264968" y="6412892"/>
            <a:ext cx="1149951" cy="382300"/>
          </a:xfrm>
          <a:prstGeom prst="rect">
            <a:avLst/>
          </a:prstGeom>
          <a:noFill/>
          <a:ln>
            <a:noFill/>
          </a:ln>
        </p:spPr>
      </p:pic>
    </p:spTree>
    <p:extLst>
      <p:ext uri="{BB962C8B-B14F-4D97-AF65-F5344CB8AC3E}">
        <p14:creationId xmlns:p14="http://schemas.microsoft.com/office/powerpoint/2010/main" val="1585188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2"/>
        <p:cNvGrpSpPr/>
        <p:nvPr/>
      </p:nvGrpSpPr>
      <p:grpSpPr>
        <a:xfrm>
          <a:off x="0" y="0"/>
          <a:ext cx="0" cy="0"/>
          <a:chOff x="0" y="0"/>
          <a:chExt cx="0" cy="0"/>
        </a:xfrm>
      </p:grpSpPr>
      <p:sp>
        <p:nvSpPr>
          <p:cNvPr id="3833" name="Google Shape;3833;p449"/>
          <p:cNvSpPr/>
          <p:nvPr/>
        </p:nvSpPr>
        <p:spPr>
          <a:xfrm>
            <a:off x="3188600" y="2093167"/>
            <a:ext cx="5299200" cy="2071600"/>
          </a:xfrm>
          <a:prstGeom prst="rect">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34" name="Google Shape;3834;p449"/>
          <p:cNvSpPr/>
          <p:nvPr/>
        </p:nvSpPr>
        <p:spPr>
          <a:xfrm>
            <a:off x="3292433" y="2188600"/>
            <a:ext cx="2444000" cy="1881200"/>
          </a:xfrm>
          <a:prstGeom prst="rect">
            <a:avLst/>
          </a:prstGeom>
          <a:solidFill>
            <a:srgbClr val="6ECCE5"/>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35" name="Google Shape;3835;p449"/>
          <p:cNvSpPr/>
          <p:nvPr/>
        </p:nvSpPr>
        <p:spPr>
          <a:xfrm>
            <a:off x="5939800" y="2188367"/>
            <a:ext cx="2444000" cy="18812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36" name="Google Shape;3836;p449"/>
          <p:cNvSpPr txBox="1">
            <a:spLocks noGrp="1"/>
          </p:cNvSpPr>
          <p:nvPr>
            <p:ph type="body" idx="4294967295"/>
          </p:nvPr>
        </p:nvSpPr>
        <p:spPr>
          <a:xfrm>
            <a:off x="591758" y="389668"/>
            <a:ext cx="5618163" cy="317500"/>
          </a:xfrm>
          <a:prstGeom prst="rect">
            <a:avLst/>
          </a:prstGeom>
        </p:spPr>
        <p:txBody>
          <a:bodyPr spcFirstLastPara="1" vert="horz" wrap="square" lIns="0" tIns="0" rIns="0" bIns="0" rtlCol="0" anchor="b" anchorCtr="0">
            <a:noAutofit/>
          </a:bodyPr>
          <a:lstStyle/>
          <a:p>
            <a:pPr marL="0" indent="0">
              <a:buNone/>
            </a:pPr>
            <a:r>
              <a:rPr lang="en" sz="3200" dirty="0"/>
              <a:t>Cloudflare at a Glance</a:t>
            </a:r>
            <a:endParaRPr sz="3200" dirty="0"/>
          </a:p>
        </p:txBody>
      </p:sp>
      <p:sp>
        <p:nvSpPr>
          <p:cNvPr id="3837" name="Google Shape;3837;p449"/>
          <p:cNvSpPr/>
          <p:nvPr/>
        </p:nvSpPr>
        <p:spPr>
          <a:xfrm>
            <a:off x="8691000" y="2095433"/>
            <a:ext cx="2548000" cy="20856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38" name="Google Shape;3838;p449"/>
          <p:cNvSpPr/>
          <p:nvPr/>
        </p:nvSpPr>
        <p:spPr>
          <a:xfrm>
            <a:off x="3184667" y="4354833"/>
            <a:ext cx="8050400" cy="6156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39" name="Google Shape;3839;p449"/>
          <p:cNvSpPr/>
          <p:nvPr/>
        </p:nvSpPr>
        <p:spPr>
          <a:xfrm>
            <a:off x="3188600" y="5144233"/>
            <a:ext cx="8050400" cy="11904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40" name="Google Shape;3840;p449"/>
          <p:cNvSpPr txBox="1"/>
          <p:nvPr/>
        </p:nvSpPr>
        <p:spPr>
          <a:xfrm>
            <a:off x="3594600" y="4455834"/>
            <a:ext cx="806400" cy="415458"/>
          </a:xfrm>
          <a:prstGeom prst="rect">
            <a:avLst/>
          </a:prstGeom>
          <a:noFill/>
          <a:ln>
            <a:noFill/>
          </a:ln>
        </p:spPr>
        <p:txBody>
          <a:bodyPr spcFirstLastPara="1" wrap="square" lIns="121900" tIns="121900" rIns="121900" bIns="121900" anchor="t" anchorCtr="0">
            <a:spAutoFit/>
          </a:bodyPr>
          <a:lstStyle/>
          <a:p>
            <a:r>
              <a:rPr lang="en" sz="1100">
                <a:solidFill>
                  <a:schemeClr val="lt1"/>
                </a:solidFill>
                <a:latin typeface="Inter SemiBold"/>
                <a:ea typeface="Inter SemiBold"/>
                <a:cs typeface="Inter SemiBold"/>
                <a:sym typeface="Inter SemiBold"/>
              </a:rPr>
              <a:t>Workers</a:t>
            </a:r>
            <a:endParaRPr sz="1100">
              <a:solidFill>
                <a:schemeClr val="lt1"/>
              </a:solidFill>
              <a:latin typeface="Inter SemiBold"/>
              <a:ea typeface="Inter SemiBold"/>
              <a:cs typeface="Inter SemiBold"/>
              <a:sym typeface="Inter SemiBold"/>
            </a:endParaRPr>
          </a:p>
        </p:txBody>
      </p:sp>
      <p:sp>
        <p:nvSpPr>
          <p:cNvPr id="3841" name="Google Shape;3841;p449"/>
          <p:cNvSpPr txBox="1"/>
          <p:nvPr/>
        </p:nvSpPr>
        <p:spPr>
          <a:xfrm>
            <a:off x="4955575" y="4459001"/>
            <a:ext cx="1028400" cy="415458"/>
          </a:xfrm>
          <a:prstGeom prst="rect">
            <a:avLst/>
          </a:prstGeom>
          <a:noFill/>
          <a:ln>
            <a:noFill/>
          </a:ln>
        </p:spPr>
        <p:txBody>
          <a:bodyPr spcFirstLastPara="1" wrap="square" lIns="121900" tIns="121900" rIns="121900" bIns="121900" anchor="t" anchorCtr="0">
            <a:spAutoFit/>
          </a:bodyPr>
          <a:lstStyle/>
          <a:p>
            <a:r>
              <a:rPr lang="en" sz="1100">
                <a:solidFill>
                  <a:schemeClr val="lt1"/>
                </a:solidFill>
                <a:latin typeface="Inter SemiBold"/>
                <a:ea typeface="Inter SemiBold"/>
                <a:cs typeface="Inter SemiBold"/>
                <a:sym typeface="Inter SemiBold"/>
              </a:rPr>
              <a:t>Workers KV</a:t>
            </a:r>
            <a:endParaRPr sz="1100">
              <a:solidFill>
                <a:schemeClr val="lt1"/>
              </a:solidFill>
              <a:latin typeface="Inter SemiBold"/>
              <a:ea typeface="Inter SemiBold"/>
              <a:cs typeface="Inter SemiBold"/>
              <a:sym typeface="Inter SemiBold"/>
            </a:endParaRPr>
          </a:p>
        </p:txBody>
      </p:sp>
      <p:sp>
        <p:nvSpPr>
          <p:cNvPr id="3842" name="Google Shape;3842;p449"/>
          <p:cNvSpPr txBox="1"/>
          <p:nvPr/>
        </p:nvSpPr>
        <p:spPr>
          <a:xfrm>
            <a:off x="6545651" y="4455834"/>
            <a:ext cx="647200" cy="415458"/>
          </a:xfrm>
          <a:prstGeom prst="rect">
            <a:avLst/>
          </a:prstGeom>
          <a:noFill/>
          <a:ln>
            <a:noFill/>
          </a:ln>
        </p:spPr>
        <p:txBody>
          <a:bodyPr spcFirstLastPara="1" wrap="square" lIns="121900" tIns="121900" rIns="121900" bIns="121900" anchor="t" anchorCtr="0">
            <a:spAutoFit/>
          </a:bodyPr>
          <a:lstStyle/>
          <a:p>
            <a:r>
              <a:rPr lang="en" sz="1100">
                <a:solidFill>
                  <a:schemeClr val="lt1"/>
                </a:solidFill>
                <a:latin typeface="Inter SemiBold"/>
                <a:ea typeface="Inter SemiBold"/>
                <a:cs typeface="Inter SemiBold"/>
                <a:sym typeface="Inter SemiBold"/>
              </a:rPr>
              <a:t>Pages</a:t>
            </a:r>
            <a:endParaRPr sz="1100">
              <a:solidFill>
                <a:schemeClr val="lt1"/>
              </a:solidFill>
              <a:latin typeface="Inter SemiBold"/>
              <a:ea typeface="Inter SemiBold"/>
              <a:cs typeface="Inter SemiBold"/>
              <a:sym typeface="Inter SemiBold"/>
            </a:endParaRPr>
          </a:p>
        </p:txBody>
      </p:sp>
      <p:sp>
        <p:nvSpPr>
          <p:cNvPr id="3843" name="Google Shape;3843;p449"/>
          <p:cNvSpPr txBox="1"/>
          <p:nvPr/>
        </p:nvSpPr>
        <p:spPr>
          <a:xfrm>
            <a:off x="7777475" y="4455834"/>
            <a:ext cx="1350000" cy="415458"/>
          </a:xfrm>
          <a:prstGeom prst="rect">
            <a:avLst/>
          </a:prstGeom>
          <a:noFill/>
          <a:ln>
            <a:noFill/>
          </a:ln>
        </p:spPr>
        <p:txBody>
          <a:bodyPr spcFirstLastPara="1" wrap="square" lIns="121900" tIns="121900" rIns="121900" bIns="121900" anchor="t" anchorCtr="0">
            <a:spAutoFit/>
          </a:bodyPr>
          <a:lstStyle/>
          <a:p>
            <a:r>
              <a:rPr lang="en" sz="1100">
                <a:solidFill>
                  <a:schemeClr val="lt1"/>
                </a:solidFill>
                <a:latin typeface="Inter SemiBold"/>
                <a:ea typeface="Inter SemiBold"/>
                <a:cs typeface="Inter SemiBold"/>
                <a:sym typeface="Inter SemiBold"/>
              </a:rPr>
              <a:t>Durable Objects</a:t>
            </a:r>
            <a:endParaRPr sz="1100">
              <a:solidFill>
                <a:schemeClr val="lt1"/>
              </a:solidFill>
              <a:latin typeface="Inter SemiBold"/>
              <a:ea typeface="Inter SemiBold"/>
              <a:cs typeface="Inter SemiBold"/>
              <a:sym typeface="Inter SemiBold"/>
            </a:endParaRPr>
          </a:p>
        </p:txBody>
      </p:sp>
      <p:sp>
        <p:nvSpPr>
          <p:cNvPr id="3844" name="Google Shape;3844;p449"/>
          <p:cNvSpPr txBox="1"/>
          <p:nvPr/>
        </p:nvSpPr>
        <p:spPr>
          <a:xfrm>
            <a:off x="9644200" y="4455834"/>
            <a:ext cx="1350000" cy="415458"/>
          </a:xfrm>
          <a:prstGeom prst="rect">
            <a:avLst/>
          </a:prstGeom>
          <a:noFill/>
          <a:ln>
            <a:noFill/>
          </a:ln>
        </p:spPr>
        <p:txBody>
          <a:bodyPr spcFirstLastPara="1" wrap="square" lIns="121900" tIns="121900" rIns="121900" bIns="121900" anchor="t" anchorCtr="0">
            <a:spAutoFit/>
          </a:bodyPr>
          <a:lstStyle/>
          <a:p>
            <a:r>
              <a:rPr lang="en" sz="1100">
                <a:solidFill>
                  <a:schemeClr val="lt1"/>
                </a:solidFill>
                <a:latin typeface="Inter SemiBold"/>
                <a:ea typeface="Inter SemiBold"/>
                <a:cs typeface="Inter SemiBold"/>
                <a:sym typeface="Inter SemiBold"/>
              </a:rPr>
              <a:t>Video Streaming</a:t>
            </a:r>
            <a:endParaRPr sz="1100">
              <a:solidFill>
                <a:schemeClr val="lt1"/>
              </a:solidFill>
              <a:latin typeface="Inter SemiBold"/>
              <a:ea typeface="Inter SemiBold"/>
              <a:cs typeface="Inter SemiBold"/>
              <a:sym typeface="Inter SemiBold"/>
            </a:endParaRPr>
          </a:p>
        </p:txBody>
      </p:sp>
      <p:sp>
        <p:nvSpPr>
          <p:cNvPr id="3845" name="Google Shape;3845;p449"/>
          <p:cNvSpPr txBox="1"/>
          <p:nvPr/>
        </p:nvSpPr>
        <p:spPr>
          <a:xfrm>
            <a:off x="3601800" y="5255534"/>
            <a:ext cx="7633200" cy="430847"/>
          </a:xfrm>
          <a:prstGeom prst="rect">
            <a:avLst/>
          </a:prstGeom>
          <a:noFill/>
          <a:ln>
            <a:noFill/>
          </a:ln>
        </p:spPr>
        <p:txBody>
          <a:bodyPr spcFirstLastPara="1" wrap="square" lIns="121900" tIns="121900" rIns="121900" bIns="121900" anchor="t" anchorCtr="0">
            <a:spAutoFit/>
          </a:bodyPr>
          <a:lstStyle/>
          <a:p>
            <a:r>
              <a:rPr lang="en" sz="1100" dirty="0">
                <a:latin typeface="Inter SemiBold"/>
                <a:ea typeface="Inter SemiBold"/>
                <a:cs typeface="Inter SemiBold"/>
                <a:sym typeface="Inter SemiBold"/>
              </a:rPr>
              <a:t>Global Edge: </a:t>
            </a:r>
            <a:r>
              <a:rPr lang="en" sz="1100" dirty="0">
                <a:latin typeface="Inter"/>
                <a:ea typeface="Inter"/>
                <a:cs typeface="Inter"/>
                <a:sym typeface="Inter"/>
              </a:rPr>
              <a:t>250+ cities, 95% of population within 50ms, 10000 interconnects, 121 Tbps capacity, China Network</a:t>
            </a:r>
            <a:endParaRPr sz="1100" dirty="0">
              <a:latin typeface="Inter"/>
              <a:ea typeface="Inter"/>
              <a:cs typeface="Inter"/>
              <a:sym typeface="Inter"/>
            </a:endParaRPr>
          </a:p>
        </p:txBody>
      </p:sp>
      <p:sp>
        <p:nvSpPr>
          <p:cNvPr id="3846" name="Google Shape;3846;p449"/>
          <p:cNvSpPr txBox="1"/>
          <p:nvPr/>
        </p:nvSpPr>
        <p:spPr>
          <a:xfrm>
            <a:off x="3601800" y="5549701"/>
            <a:ext cx="7495600" cy="430847"/>
          </a:xfrm>
          <a:prstGeom prst="rect">
            <a:avLst/>
          </a:prstGeom>
          <a:noFill/>
          <a:ln>
            <a:noFill/>
          </a:ln>
        </p:spPr>
        <p:txBody>
          <a:bodyPr spcFirstLastPara="1" wrap="square" lIns="121900" tIns="121900" rIns="121900" bIns="121900" anchor="t" anchorCtr="0">
            <a:spAutoFit/>
          </a:bodyPr>
          <a:lstStyle/>
          <a:p>
            <a:r>
              <a:rPr lang="en" sz="1100">
                <a:latin typeface="Inter SemiBold"/>
                <a:ea typeface="Inter SemiBold"/>
                <a:cs typeface="Inter SemiBold"/>
                <a:sym typeface="Inter SemiBold"/>
              </a:rPr>
              <a:t>Building Blocks: </a:t>
            </a:r>
            <a:r>
              <a:rPr lang="en" sz="1100">
                <a:latin typeface="Inter"/>
                <a:ea typeface="Inter"/>
                <a:cs typeface="Inter"/>
                <a:sym typeface="Inter"/>
              </a:rPr>
              <a:t>SSL/TLS, mTLS, Authoritative/Recursive DNS, DNSSEC, DNS over HTTP, L4-7 over Wireguard</a:t>
            </a:r>
            <a:endParaRPr sz="1100">
              <a:latin typeface="Inter"/>
              <a:ea typeface="Inter"/>
              <a:cs typeface="Inter"/>
              <a:sym typeface="Inter"/>
            </a:endParaRPr>
          </a:p>
        </p:txBody>
      </p:sp>
      <p:sp>
        <p:nvSpPr>
          <p:cNvPr id="3847" name="Google Shape;3847;p449"/>
          <p:cNvSpPr txBox="1"/>
          <p:nvPr/>
        </p:nvSpPr>
        <p:spPr>
          <a:xfrm>
            <a:off x="3601800" y="5843843"/>
            <a:ext cx="7495600" cy="430847"/>
          </a:xfrm>
          <a:prstGeom prst="rect">
            <a:avLst/>
          </a:prstGeom>
          <a:noFill/>
          <a:ln>
            <a:noFill/>
          </a:ln>
        </p:spPr>
        <p:txBody>
          <a:bodyPr spcFirstLastPara="1" wrap="square" lIns="121900" tIns="121900" rIns="121900" bIns="121900" anchor="t" anchorCtr="0">
            <a:spAutoFit/>
          </a:bodyPr>
          <a:lstStyle/>
          <a:p>
            <a:r>
              <a:rPr lang="en" sz="1100">
                <a:latin typeface="Inter SemiBold"/>
                <a:ea typeface="Inter SemiBold"/>
                <a:cs typeface="Inter SemiBold"/>
                <a:sym typeface="Inter SemiBold"/>
              </a:rPr>
              <a:t>Compliance/Privacy: </a:t>
            </a:r>
            <a:r>
              <a:rPr lang="en" sz="1100">
                <a:latin typeface="Inter"/>
                <a:ea typeface="Inter"/>
                <a:cs typeface="Inter"/>
                <a:sym typeface="Inter"/>
              </a:rPr>
              <a:t>FedRAMP, ISO, SOC, PCI, GDPR compliant, Logs &amp; Analytics, Data Localization Suite</a:t>
            </a:r>
            <a:endParaRPr sz="1100">
              <a:latin typeface="Inter"/>
              <a:ea typeface="Inter"/>
              <a:cs typeface="Inter"/>
              <a:sym typeface="Inter"/>
            </a:endParaRPr>
          </a:p>
        </p:txBody>
      </p:sp>
      <p:grpSp>
        <p:nvGrpSpPr>
          <p:cNvPr id="3848" name="Google Shape;3848;p449"/>
          <p:cNvGrpSpPr/>
          <p:nvPr/>
        </p:nvGrpSpPr>
        <p:grpSpPr>
          <a:xfrm>
            <a:off x="3381416" y="4576072"/>
            <a:ext cx="179624" cy="176261"/>
            <a:chOff x="2657475" y="995363"/>
            <a:chExt cx="261945" cy="257040"/>
          </a:xfrm>
        </p:grpSpPr>
        <p:sp>
          <p:nvSpPr>
            <p:cNvPr id="3849" name="Google Shape;3849;p449"/>
            <p:cNvSpPr/>
            <p:nvPr/>
          </p:nvSpPr>
          <p:spPr>
            <a:xfrm>
              <a:off x="2747963" y="995363"/>
              <a:ext cx="122202" cy="257040"/>
            </a:xfrm>
            <a:custGeom>
              <a:avLst/>
              <a:gdLst/>
              <a:ahLst/>
              <a:cxnLst/>
              <a:rect l="l" t="t" r="r" b="b"/>
              <a:pathLst>
                <a:path w="21600" h="21600" extrusionOk="0">
                  <a:moveTo>
                    <a:pt x="4685" y="0"/>
                  </a:moveTo>
                  <a:lnTo>
                    <a:pt x="0" y="0"/>
                  </a:lnTo>
                  <a:lnTo>
                    <a:pt x="16896" y="10980"/>
                  </a:lnTo>
                  <a:lnTo>
                    <a:pt x="398" y="21600"/>
                  </a:lnTo>
                  <a:lnTo>
                    <a:pt x="5111" y="21600"/>
                  </a:lnTo>
                  <a:lnTo>
                    <a:pt x="21600" y="10985"/>
                  </a:lnTo>
                  <a:cubicBezTo>
                    <a:pt x="21600" y="10985"/>
                    <a:pt x="4685" y="0"/>
                    <a:pt x="4685"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50" name="Google Shape;3850;p449"/>
            <p:cNvSpPr/>
            <p:nvPr/>
          </p:nvSpPr>
          <p:spPr>
            <a:xfrm>
              <a:off x="2657475" y="1014412"/>
              <a:ext cx="90882" cy="217674"/>
            </a:xfrm>
            <a:custGeom>
              <a:avLst/>
              <a:gdLst/>
              <a:ahLst/>
              <a:cxnLst/>
              <a:rect l="l" t="t" r="r" b="b"/>
              <a:pathLst>
                <a:path w="21600" h="21600" extrusionOk="0">
                  <a:moveTo>
                    <a:pt x="5231" y="10670"/>
                  </a:moveTo>
                  <a:lnTo>
                    <a:pt x="21511" y="1791"/>
                  </a:lnTo>
                  <a:lnTo>
                    <a:pt x="18367" y="0"/>
                  </a:lnTo>
                  <a:lnTo>
                    <a:pt x="25" y="10016"/>
                  </a:lnTo>
                  <a:lnTo>
                    <a:pt x="0" y="11297"/>
                  </a:lnTo>
                  <a:lnTo>
                    <a:pt x="18431" y="21600"/>
                  </a:lnTo>
                  <a:lnTo>
                    <a:pt x="21600" y="19809"/>
                  </a:lnTo>
                  <a:cubicBezTo>
                    <a:pt x="21600" y="19809"/>
                    <a:pt x="5231" y="10670"/>
                    <a:pt x="5231" y="1067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51" name="Google Shape;3851;p449"/>
            <p:cNvSpPr/>
            <p:nvPr/>
          </p:nvSpPr>
          <p:spPr>
            <a:xfrm>
              <a:off x="2800350" y="995363"/>
              <a:ext cx="119070" cy="257040"/>
            </a:xfrm>
            <a:custGeom>
              <a:avLst/>
              <a:gdLst/>
              <a:ahLst/>
              <a:cxnLst/>
              <a:rect l="l" t="t" r="r" b="b"/>
              <a:pathLst>
                <a:path w="21600" h="21600" extrusionOk="0">
                  <a:moveTo>
                    <a:pt x="4868" y="0"/>
                  </a:moveTo>
                  <a:lnTo>
                    <a:pt x="0" y="0"/>
                  </a:lnTo>
                  <a:lnTo>
                    <a:pt x="17616" y="10849"/>
                  </a:lnTo>
                  <a:lnTo>
                    <a:pt x="0" y="21600"/>
                  </a:lnTo>
                  <a:lnTo>
                    <a:pt x="4878" y="21600"/>
                  </a:lnTo>
                  <a:lnTo>
                    <a:pt x="21600" y="11394"/>
                  </a:lnTo>
                  <a:lnTo>
                    <a:pt x="21600" y="10309"/>
                  </a:lnTo>
                  <a:cubicBezTo>
                    <a:pt x="21600" y="10309"/>
                    <a:pt x="4868" y="0"/>
                    <a:pt x="4868"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grpSp>
        <p:nvGrpSpPr>
          <p:cNvPr id="3852" name="Google Shape;3852;p449"/>
          <p:cNvGrpSpPr/>
          <p:nvPr/>
        </p:nvGrpSpPr>
        <p:grpSpPr>
          <a:xfrm>
            <a:off x="4805675" y="4571885"/>
            <a:ext cx="149896" cy="190961"/>
            <a:chOff x="8624887" y="985838"/>
            <a:chExt cx="218592" cy="278478"/>
          </a:xfrm>
        </p:grpSpPr>
        <p:sp>
          <p:nvSpPr>
            <p:cNvPr id="3853" name="Google Shape;3853;p449"/>
            <p:cNvSpPr/>
            <p:nvPr/>
          </p:nvSpPr>
          <p:spPr>
            <a:xfrm>
              <a:off x="8758238" y="1057275"/>
              <a:ext cx="48546" cy="131356"/>
            </a:xfrm>
            <a:custGeom>
              <a:avLst/>
              <a:gdLst/>
              <a:ahLst/>
              <a:cxnLst/>
              <a:rect l="l" t="t" r="r" b="b"/>
              <a:pathLst>
                <a:path w="21600" h="21578" extrusionOk="0">
                  <a:moveTo>
                    <a:pt x="10764" y="20670"/>
                  </a:moveTo>
                  <a:cubicBezTo>
                    <a:pt x="12055" y="20301"/>
                    <a:pt x="13044" y="19808"/>
                    <a:pt x="13622" y="19244"/>
                  </a:cubicBezTo>
                  <a:cubicBezTo>
                    <a:pt x="14334" y="18490"/>
                    <a:pt x="14665" y="17694"/>
                    <a:pt x="14598" y="16895"/>
                  </a:cubicBezTo>
                  <a:lnTo>
                    <a:pt x="14598" y="14739"/>
                  </a:lnTo>
                  <a:cubicBezTo>
                    <a:pt x="14413" y="14050"/>
                    <a:pt x="14970" y="13361"/>
                    <a:pt x="16146" y="12821"/>
                  </a:cubicBezTo>
                  <a:cubicBezTo>
                    <a:pt x="16906" y="12595"/>
                    <a:pt x="17778" y="12426"/>
                    <a:pt x="18714" y="12325"/>
                  </a:cubicBezTo>
                  <a:cubicBezTo>
                    <a:pt x="19650" y="12224"/>
                    <a:pt x="20631" y="12192"/>
                    <a:pt x="21600" y="12232"/>
                  </a:cubicBezTo>
                  <a:lnTo>
                    <a:pt x="21600" y="9381"/>
                  </a:lnTo>
                  <a:cubicBezTo>
                    <a:pt x="20628" y="9420"/>
                    <a:pt x="19647" y="9386"/>
                    <a:pt x="18711" y="9283"/>
                  </a:cubicBezTo>
                  <a:cubicBezTo>
                    <a:pt x="17775" y="9181"/>
                    <a:pt x="16904" y="9011"/>
                    <a:pt x="16146" y="8783"/>
                  </a:cubicBezTo>
                  <a:cubicBezTo>
                    <a:pt x="14970" y="8243"/>
                    <a:pt x="14413" y="7554"/>
                    <a:pt x="14598" y="6865"/>
                  </a:cubicBezTo>
                  <a:lnTo>
                    <a:pt x="14598" y="4682"/>
                  </a:lnTo>
                  <a:cubicBezTo>
                    <a:pt x="14663" y="3884"/>
                    <a:pt x="14332" y="3088"/>
                    <a:pt x="13622" y="2333"/>
                  </a:cubicBezTo>
                  <a:cubicBezTo>
                    <a:pt x="13044" y="1770"/>
                    <a:pt x="12055" y="1276"/>
                    <a:pt x="10764" y="908"/>
                  </a:cubicBezTo>
                  <a:cubicBezTo>
                    <a:pt x="9393" y="550"/>
                    <a:pt x="7823" y="310"/>
                    <a:pt x="6168" y="204"/>
                  </a:cubicBezTo>
                  <a:cubicBezTo>
                    <a:pt x="4137" y="59"/>
                    <a:pt x="2069" y="-9"/>
                    <a:pt x="0" y="2"/>
                  </a:cubicBezTo>
                  <a:lnTo>
                    <a:pt x="0" y="2360"/>
                  </a:lnTo>
                  <a:cubicBezTo>
                    <a:pt x="1427" y="2331"/>
                    <a:pt x="2853" y="2425"/>
                    <a:pt x="4168" y="2632"/>
                  </a:cubicBezTo>
                  <a:cubicBezTo>
                    <a:pt x="4639" y="2723"/>
                    <a:pt x="5058" y="2847"/>
                    <a:pt x="5396" y="2998"/>
                  </a:cubicBezTo>
                  <a:cubicBezTo>
                    <a:pt x="5737" y="3150"/>
                    <a:pt x="5989" y="3324"/>
                    <a:pt x="6144" y="3512"/>
                  </a:cubicBezTo>
                  <a:cubicBezTo>
                    <a:pt x="6542" y="3982"/>
                    <a:pt x="6728" y="4472"/>
                    <a:pt x="6692" y="4964"/>
                  </a:cubicBezTo>
                  <a:lnTo>
                    <a:pt x="6692" y="7744"/>
                  </a:lnTo>
                  <a:cubicBezTo>
                    <a:pt x="6678" y="8162"/>
                    <a:pt x="6880" y="8578"/>
                    <a:pt x="7287" y="8967"/>
                  </a:cubicBezTo>
                  <a:cubicBezTo>
                    <a:pt x="7745" y="9370"/>
                    <a:pt x="8504" y="9714"/>
                    <a:pt x="9478" y="9962"/>
                  </a:cubicBezTo>
                  <a:cubicBezTo>
                    <a:pt x="10845" y="10291"/>
                    <a:pt x="12374" y="10518"/>
                    <a:pt x="13979" y="10630"/>
                  </a:cubicBezTo>
                  <a:lnTo>
                    <a:pt x="14313" y="10630"/>
                  </a:lnTo>
                  <a:lnTo>
                    <a:pt x="14313" y="10956"/>
                  </a:lnTo>
                  <a:lnTo>
                    <a:pt x="13979" y="10956"/>
                  </a:lnTo>
                  <a:cubicBezTo>
                    <a:pt x="12374" y="11069"/>
                    <a:pt x="10845" y="11296"/>
                    <a:pt x="9478" y="11625"/>
                  </a:cubicBezTo>
                  <a:cubicBezTo>
                    <a:pt x="8502" y="11875"/>
                    <a:pt x="7742" y="12222"/>
                    <a:pt x="7287" y="12628"/>
                  </a:cubicBezTo>
                  <a:cubicBezTo>
                    <a:pt x="6882" y="13015"/>
                    <a:pt x="6680" y="13427"/>
                    <a:pt x="6692" y="13842"/>
                  </a:cubicBezTo>
                  <a:lnTo>
                    <a:pt x="6692" y="16649"/>
                  </a:lnTo>
                  <a:cubicBezTo>
                    <a:pt x="6728" y="17141"/>
                    <a:pt x="6542" y="17631"/>
                    <a:pt x="6144" y="18101"/>
                  </a:cubicBezTo>
                  <a:cubicBezTo>
                    <a:pt x="5989" y="18289"/>
                    <a:pt x="5737" y="18463"/>
                    <a:pt x="5396" y="18614"/>
                  </a:cubicBezTo>
                  <a:cubicBezTo>
                    <a:pt x="5058" y="18766"/>
                    <a:pt x="4639" y="18890"/>
                    <a:pt x="4168" y="18980"/>
                  </a:cubicBezTo>
                  <a:cubicBezTo>
                    <a:pt x="2860" y="19196"/>
                    <a:pt x="1429" y="19292"/>
                    <a:pt x="0" y="19262"/>
                  </a:cubicBezTo>
                  <a:lnTo>
                    <a:pt x="0" y="21576"/>
                  </a:lnTo>
                  <a:cubicBezTo>
                    <a:pt x="2067" y="21591"/>
                    <a:pt x="4132" y="21532"/>
                    <a:pt x="6168" y="21400"/>
                  </a:cubicBezTo>
                  <a:cubicBezTo>
                    <a:pt x="7826" y="21282"/>
                    <a:pt x="9393" y="21033"/>
                    <a:pt x="10764" y="2067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54" name="Google Shape;3854;p449"/>
            <p:cNvSpPr/>
            <p:nvPr/>
          </p:nvSpPr>
          <p:spPr>
            <a:xfrm>
              <a:off x="8662988" y="1057275"/>
              <a:ext cx="48546" cy="131219"/>
            </a:xfrm>
            <a:custGeom>
              <a:avLst/>
              <a:gdLst/>
              <a:ahLst/>
              <a:cxnLst/>
              <a:rect l="l" t="t" r="r" b="b"/>
              <a:pathLst>
                <a:path w="21600" h="21582" extrusionOk="0">
                  <a:moveTo>
                    <a:pt x="5454" y="12800"/>
                  </a:moveTo>
                  <a:cubicBezTo>
                    <a:pt x="6644" y="13345"/>
                    <a:pt x="7199" y="14042"/>
                    <a:pt x="7002" y="14738"/>
                  </a:cubicBezTo>
                  <a:lnTo>
                    <a:pt x="7002" y="16896"/>
                  </a:lnTo>
                  <a:cubicBezTo>
                    <a:pt x="6935" y="17696"/>
                    <a:pt x="7266" y="18493"/>
                    <a:pt x="7978" y="19248"/>
                  </a:cubicBezTo>
                  <a:cubicBezTo>
                    <a:pt x="8557" y="19812"/>
                    <a:pt x="9545" y="20306"/>
                    <a:pt x="10836" y="20675"/>
                  </a:cubicBezTo>
                  <a:cubicBezTo>
                    <a:pt x="12210" y="21033"/>
                    <a:pt x="13779" y="21276"/>
                    <a:pt x="15432" y="21388"/>
                  </a:cubicBezTo>
                  <a:cubicBezTo>
                    <a:pt x="17466" y="21527"/>
                    <a:pt x="19533" y="21591"/>
                    <a:pt x="21600" y="21582"/>
                  </a:cubicBezTo>
                  <a:lnTo>
                    <a:pt x="21600" y="19230"/>
                  </a:lnTo>
                  <a:cubicBezTo>
                    <a:pt x="20169" y="19260"/>
                    <a:pt x="18740" y="19164"/>
                    <a:pt x="17432" y="18948"/>
                  </a:cubicBezTo>
                  <a:cubicBezTo>
                    <a:pt x="16961" y="18858"/>
                    <a:pt x="16542" y="18734"/>
                    <a:pt x="16203" y="18582"/>
                  </a:cubicBezTo>
                  <a:cubicBezTo>
                    <a:pt x="15863" y="18431"/>
                    <a:pt x="15608" y="18256"/>
                    <a:pt x="15456" y="18068"/>
                  </a:cubicBezTo>
                  <a:cubicBezTo>
                    <a:pt x="15058" y="17597"/>
                    <a:pt x="14872" y="17107"/>
                    <a:pt x="14908" y="16614"/>
                  </a:cubicBezTo>
                  <a:lnTo>
                    <a:pt x="14908" y="13866"/>
                  </a:lnTo>
                  <a:cubicBezTo>
                    <a:pt x="14920" y="13450"/>
                    <a:pt x="14717" y="13038"/>
                    <a:pt x="14313" y="12650"/>
                  </a:cubicBezTo>
                  <a:cubicBezTo>
                    <a:pt x="13858" y="12244"/>
                    <a:pt x="13098" y="11896"/>
                    <a:pt x="12122" y="11646"/>
                  </a:cubicBezTo>
                  <a:cubicBezTo>
                    <a:pt x="10724" y="11312"/>
                    <a:pt x="9162" y="11085"/>
                    <a:pt x="7526" y="10977"/>
                  </a:cubicBezTo>
                  <a:lnTo>
                    <a:pt x="7192" y="10977"/>
                  </a:lnTo>
                  <a:lnTo>
                    <a:pt x="7192" y="10651"/>
                  </a:lnTo>
                  <a:lnTo>
                    <a:pt x="7526" y="10651"/>
                  </a:lnTo>
                  <a:cubicBezTo>
                    <a:pt x="9169" y="10535"/>
                    <a:pt x="10731" y="10299"/>
                    <a:pt x="12122" y="9955"/>
                  </a:cubicBezTo>
                  <a:cubicBezTo>
                    <a:pt x="13098" y="9705"/>
                    <a:pt x="13858" y="9357"/>
                    <a:pt x="14313" y="8951"/>
                  </a:cubicBezTo>
                  <a:cubicBezTo>
                    <a:pt x="14720" y="8561"/>
                    <a:pt x="14922" y="8145"/>
                    <a:pt x="14908" y="7727"/>
                  </a:cubicBezTo>
                  <a:lnTo>
                    <a:pt x="14908" y="4934"/>
                  </a:lnTo>
                  <a:cubicBezTo>
                    <a:pt x="14872" y="4442"/>
                    <a:pt x="15058" y="3951"/>
                    <a:pt x="15456" y="3481"/>
                  </a:cubicBezTo>
                  <a:cubicBezTo>
                    <a:pt x="15608" y="3292"/>
                    <a:pt x="15863" y="3118"/>
                    <a:pt x="16203" y="2966"/>
                  </a:cubicBezTo>
                  <a:cubicBezTo>
                    <a:pt x="16542" y="2815"/>
                    <a:pt x="16961" y="2691"/>
                    <a:pt x="17432" y="2600"/>
                  </a:cubicBezTo>
                  <a:cubicBezTo>
                    <a:pt x="18747" y="2392"/>
                    <a:pt x="20173" y="2299"/>
                    <a:pt x="21600" y="2327"/>
                  </a:cubicBezTo>
                  <a:lnTo>
                    <a:pt x="21600" y="2"/>
                  </a:lnTo>
                  <a:cubicBezTo>
                    <a:pt x="19530" y="-9"/>
                    <a:pt x="17463" y="59"/>
                    <a:pt x="15432" y="204"/>
                  </a:cubicBezTo>
                  <a:cubicBezTo>
                    <a:pt x="13777" y="310"/>
                    <a:pt x="12208" y="550"/>
                    <a:pt x="10836" y="909"/>
                  </a:cubicBezTo>
                  <a:cubicBezTo>
                    <a:pt x="9545" y="1278"/>
                    <a:pt x="8557" y="1772"/>
                    <a:pt x="7978" y="2336"/>
                  </a:cubicBezTo>
                  <a:cubicBezTo>
                    <a:pt x="7273" y="3085"/>
                    <a:pt x="6942" y="3876"/>
                    <a:pt x="7002" y="4670"/>
                  </a:cubicBezTo>
                  <a:lnTo>
                    <a:pt x="7002" y="6837"/>
                  </a:lnTo>
                  <a:cubicBezTo>
                    <a:pt x="7187" y="7527"/>
                    <a:pt x="6630" y="8217"/>
                    <a:pt x="5454" y="8757"/>
                  </a:cubicBezTo>
                  <a:cubicBezTo>
                    <a:pt x="4696" y="8984"/>
                    <a:pt x="3824" y="9154"/>
                    <a:pt x="2889" y="9257"/>
                  </a:cubicBezTo>
                  <a:cubicBezTo>
                    <a:pt x="1953" y="9360"/>
                    <a:pt x="972" y="9394"/>
                    <a:pt x="0" y="9356"/>
                  </a:cubicBezTo>
                  <a:lnTo>
                    <a:pt x="0" y="12210"/>
                  </a:lnTo>
                  <a:cubicBezTo>
                    <a:pt x="1957" y="12132"/>
                    <a:pt x="3920" y="12344"/>
                    <a:pt x="5454" y="1280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55" name="Google Shape;3855;p449"/>
            <p:cNvSpPr/>
            <p:nvPr/>
          </p:nvSpPr>
          <p:spPr>
            <a:xfrm>
              <a:off x="8624887" y="985838"/>
              <a:ext cx="218592" cy="278478"/>
            </a:xfrm>
            <a:custGeom>
              <a:avLst/>
              <a:gdLst/>
              <a:ahLst/>
              <a:cxnLst/>
              <a:rect l="l" t="t" r="r" b="b"/>
              <a:pathLst>
                <a:path w="21600" h="21600" extrusionOk="0">
                  <a:moveTo>
                    <a:pt x="19483" y="19938"/>
                  </a:moveTo>
                  <a:lnTo>
                    <a:pt x="2117" y="19938"/>
                  </a:lnTo>
                  <a:lnTo>
                    <a:pt x="2117" y="1662"/>
                  </a:lnTo>
                  <a:lnTo>
                    <a:pt x="19483" y="1662"/>
                  </a:lnTo>
                  <a:cubicBezTo>
                    <a:pt x="19483" y="1662"/>
                    <a:pt x="19483" y="19938"/>
                    <a:pt x="19483" y="19938"/>
                  </a:cubicBezTo>
                  <a:close/>
                  <a:moveTo>
                    <a:pt x="20542" y="0"/>
                  </a:moveTo>
                  <a:lnTo>
                    <a:pt x="1058" y="0"/>
                  </a:lnTo>
                  <a:lnTo>
                    <a:pt x="0" y="831"/>
                  </a:lnTo>
                  <a:lnTo>
                    <a:pt x="0" y="20769"/>
                  </a:lnTo>
                  <a:lnTo>
                    <a:pt x="1058" y="21600"/>
                  </a:lnTo>
                  <a:lnTo>
                    <a:pt x="20542" y="21600"/>
                  </a:lnTo>
                  <a:lnTo>
                    <a:pt x="21600" y="20769"/>
                  </a:lnTo>
                  <a:lnTo>
                    <a:pt x="21600" y="831"/>
                  </a:lnTo>
                  <a:cubicBezTo>
                    <a:pt x="21600" y="831"/>
                    <a:pt x="20542" y="0"/>
                    <a:pt x="20542"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856" name="Google Shape;3856;p449"/>
          <p:cNvSpPr/>
          <p:nvPr/>
        </p:nvSpPr>
        <p:spPr>
          <a:xfrm>
            <a:off x="6325756" y="4569223"/>
            <a:ext cx="156744" cy="190224"/>
          </a:xfrm>
          <a:custGeom>
            <a:avLst/>
            <a:gdLst/>
            <a:ahLst/>
            <a:cxnLst/>
            <a:rect l="l" t="t" r="r" b="b"/>
            <a:pathLst>
              <a:path w="21600" h="21600" extrusionOk="0">
                <a:moveTo>
                  <a:pt x="6435" y="5715"/>
                </a:moveTo>
                <a:cubicBezTo>
                  <a:pt x="6783" y="5715"/>
                  <a:pt x="7065" y="5482"/>
                  <a:pt x="7065" y="5196"/>
                </a:cubicBezTo>
                <a:cubicBezTo>
                  <a:pt x="7065" y="4910"/>
                  <a:pt x="6783" y="4676"/>
                  <a:pt x="6435" y="4676"/>
                </a:cubicBezTo>
                <a:cubicBezTo>
                  <a:pt x="6087" y="4676"/>
                  <a:pt x="5805" y="4910"/>
                  <a:pt x="5805" y="5196"/>
                </a:cubicBezTo>
                <a:cubicBezTo>
                  <a:pt x="5805" y="5482"/>
                  <a:pt x="6087" y="5715"/>
                  <a:pt x="6435" y="5715"/>
                </a:cubicBezTo>
                <a:close/>
                <a:moveTo>
                  <a:pt x="4770" y="5715"/>
                </a:moveTo>
                <a:cubicBezTo>
                  <a:pt x="5118" y="5715"/>
                  <a:pt x="5400" y="5482"/>
                  <a:pt x="5400" y="5196"/>
                </a:cubicBezTo>
                <a:cubicBezTo>
                  <a:pt x="5400" y="4910"/>
                  <a:pt x="5118" y="4676"/>
                  <a:pt x="4770" y="4676"/>
                </a:cubicBezTo>
                <a:cubicBezTo>
                  <a:pt x="4422" y="4676"/>
                  <a:pt x="4140" y="4910"/>
                  <a:pt x="4140" y="5196"/>
                </a:cubicBezTo>
                <a:cubicBezTo>
                  <a:pt x="4140" y="5482"/>
                  <a:pt x="4422" y="5715"/>
                  <a:pt x="4770" y="5715"/>
                </a:cubicBezTo>
                <a:close/>
                <a:moveTo>
                  <a:pt x="3105" y="5715"/>
                </a:moveTo>
                <a:cubicBezTo>
                  <a:pt x="3453" y="5715"/>
                  <a:pt x="3735" y="5482"/>
                  <a:pt x="3735" y="5196"/>
                </a:cubicBezTo>
                <a:cubicBezTo>
                  <a:pt x="3735" y="4910"/>
                  <a:pt x="3453" y="4676"/>
                  <a:pt x="3105" y="4676"/>
                </a:cubicBezTo>
                <a:cubicBezTo>
                  <a:pt x="2757" y="4676"/>
                  <a:pt x="2475" y="4910"/>
                  <a:pt x="2475" y="5196"/>
                </a:cubicBezTo>
                <a:cubicBezTo>
                  <a:pt x="2475" y="5482"/>
                  <a:pt x="2757" y="5715"/>
                  <a:pt x="3105" y="5715"/>
                </a:cubicBezTo>
                <a:close/>
                <a:moveTo>
                  <a:pt x="9270" y="13027"/>
                </a:moveTo>
                <a:lnTo>
                  <a:pt x="4050" y="13027"/>
                </a:lnTo>
                <a:lnTo>
                  <a:pt x="3285" y="11876"/>
                </a:lnTo>
                <a:lnTo>
                  <a:pt x="12645" y="0"/>
                </a:lnTo>
                <a:lnTo>
                  <a:pt x="14265" y="557"/>
                </a:lnTo>
                <a:lnTo>
                  <a:pt x="12330" y="8573"/>
                </a:lnTo>
                <a:lnTo>
                  <a:pt x="17550" y="8573"/>
                </a:lnTo>
                <a:lnTo>
                  <a:pt x="18315" y="9724"/>
                </a:lnTo>
                <a:lnTo>
                  <a:pt x="8955" y="21600"/>
                </a:lnTo>
                <a:lnTo>
                  <a:pt x="7335" y="21043"/>
                </a:lnTo>
                <a:cubicBezTo>
                  <a:pt x="7335" y="21043"/>
                  <a:pt x="9270" y="13027"/>
                  <a:pt x="9270" y="13027"/>
                </a:cubicBezTo>
                <a:close/>
                <a:moveTo>
                  <a:pt x="14895" y="2635"/>
                </a:moveTo>
                <a:lnTo>
                  <a:pt x="20700" y="2635"/>
                </a:lnTo>
                <a:lnTo>
                  <a:pt x="21600" y="3377"/>
                </a:lnTo>
                <a:lnTo>
                  <a:pt x="21600" y="18223"/>
                </a:lnTo>
                <a:lnTo>
                  <a:pt x="20700" y="18965"/>
                </a:lnTo>
                <a:lnTo>
                  <a:pt x="12375" y="18965"/>
                </a:lnTo>
                <a:lnTo>
                  <a:pt x="13545" y="17480"/>
                </a:lnTo>
                <a:lnTo>
                  <a:pt x="19800" y="17480"/>
                </a:lnTo>
                <a:lnTo>
                  <a:pt x="19800" y="4120"/>
                </a:lnTo>
                <a:lnTo>
                  <a:pt x="14580" y="4120"/>
                </a:lnTo>
                <a:cubicBezTo>
                  <a:pt x="14580" y="4120"/>
                  <a:pt x="14895" y="2635"/>
                  <a:pt x="14895" y="2635"/>
                </a:cubicBezTo>
                <a:close/>
                <a:moveTo>
                  <a:pt x="9225" y="2635"/>
                </a:moveTo>
                <a:lnTo>
                  <a:pt x="8055" y="4120"/>
                </a:lnTo>
                <a:lnTo>
                  <a:pt x="1800" y="4120"/>
                </a:lnTo>
                <a:lnTo>
                  <a:pt x="1800" y="17480"/>
                </a:lnTo>
                <a:lnTo>
                  <a:pt x="7020" y="17480"/>
                </a:lnTo>
                <a:lnTo>
                  <a:pt x="6705" y="18965"/>
                </a:lnTo>
                <a:lnTo>
                  <a:pt x="900" y="18965"/>
                </a:lnTo>
                <a:lnTo>
                  <a:pt x="0" y="18223"/>
                </a:lnTo>
                <a:lnTo>
                  <a:pt x="0" y="3377"/>
                </a:lnTo>
                <a:lnTo>
                  <a:pt x="900" y="2635"/>
                </a:lnTo>
                <a:cubicBezTo>
                  <a:pt x="900" y="2635"/>
                  <a:pt x="9225" y="2635"/>
                  <a:pt x="9225" y="2635"/>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857" name="Google Shape;3857;p449"/>
          <p:cNvGrpSpPr/>
          <p:nvPr/>
        </p:nvGrpSpPr>
        <p:grpSpPr>
          <a:xfrm>
            <a:off x="7607993" y="4579081"/>
            <a:ext cx="163655" cy="170473"/>
            <a:chOff x="1852825" y="736425"/>
            <a:chExt cx="4091375" cy="4261825"/>
          </a:xfrm>
        </p:grpSpPr>
        <p:sp>
          <p:nvSpPr>
            <p:cNvPr id="3858" name="Google Shape;3858;p449"/>
            <p:cNvSpPr/>
            <p:nvPr/>
          </p:nvSpPr>
          <p:spPr>
            <a:xfrm>
              <a:off x="1852825" y="736425"/>
              <a:ext cx="4091375" cy="4261825"/>
            </a:xfrm>
            <a:custGeom>
              <a:avLst/>
              <a:gdLst/>
              <a:ahLst/>
              <a:cxnLst/>
              <a:rect l="l" t="t" r="r" b="b"/>
              <a:pathLst>
                <a:path w="163655" h="170473" extrusionOk="0">
                  <a:moveTo>
                    <a:pt x="78418" y="22293"/>
                  </a:moveTo>
                  <a:lnTo>
                    <a:pt x="108316" y="52453"/>
                  </a:lnTo>
                  <a:lnTo>
                    <a:pt x="78418" y="52453"/>
                  </a:lnTo>
                  <a:lnTo>
                    <a:pt x="78418" y="22293"/>
                  </a:lnTo>
                  <a:close/>
                  <a:moveTo>
                    <a:pt x="150541" y="91793"/>
                  </a:moveTo>
                  <a:lnTo>
                    <a:pt x="150541" y="131133"/>
                  </a:lnTo>
                  <a:lnTo>
                    <a:pt x="45635" y="131133"/>
                  </a:lnTo>
                  <a:lnTo>
                    <a:pt x="45635" y="91793"/>
                  </a:lnTo>
                  <a:close/>
                  <a:moveTo>
                    <a:pt x="65305" y="12851"/>
                  </a:moveTo>
                  <a:lnTo>
                    <a:pt x="65305" y="59010"/>
                  </a:lnTo>
                  <a:lnTo>
                    <a:pt x="71862" y="65567"/>
                  </a:lnTo>
                  <a:lnTo>
                    <a:pt x="117496" y="65567"/>
                  </a:lnTo>
                  <a:lnTo>
                    <a:pt x="117496" y="78680"/>
                  </a:lnTo>
                  <a:lnTo>
                    <a:pt x="39078" y="78680"/>
                  </a:lnTo>
                  <a:lnTo>
                    <a:pt x="32522" y="85236"/>
                  </a:lnTo>
                  <a:lnTo>
                    <a:pt x="32522" y="137689"/>
                  </a:lnTo>
                  <a:lnTo>
                    <a:pt x="39078" y="144246"/>
                  </a:lnTo>
                  <a:lnTo>
                    <a:pt x="117496" y="144246"/>
                  </a:lnTo>
                  <a:lnTo>
                    <a:pt x="117496" y="157359"/>
                  </a:lnTo>
                  <a:lnTo>
                    <a:pt x="13114" y="157359"/>
                  </a:lnTo>
                  <a:lnTo>
                    <a:pt x="13114" y="12851"/>
                  </a:lnTo>
                  <a:close/>
                  <a:moveTo>
                    <a:pt x="6295" y="0"/>
                  </a:moveTo>
                  <a:lnTo>
                    <a:pt x="1" y="6557"/>
                  </a:lnTo>
                  <a:lnTo>
                    <a:pt x="1" y="163916"/>
                  </a:lnTo>
                  <a:lnTo>
                    <a:pt x="6295" y="170473"/>
                  </a:lnTo>
                  <a:lnTo>
                    <a:pt x="124052" y="170473"/>
                  </a:lnTo>
                  <a:lnTo>
                    <a:pt x="130609" y="163916"/>
                  </a:lnTo>
                  <a:lnTo>
                    <a:pt x="130609" y="144246"/>
                  </a:lnTo>
                  <a:lnTo>
                    <a:pt x="157098" y="144246"/>
                  </a:lnTo>
                  <a:lnTo>
                    <a:pt x="163654" y="137689"/>
                  </a:lnTo>
                  <a:lnTo>
                    <a:pt x="163654" y="85236"/>
                  </a:lnTo>
                  <a:lnTo>
                    <a:pt x="157098" y="78680"/>
                  </a:lnTo>
                  <a:lnTo>
                    <a:pt x="130609" y="78680"/>
                  </a:lnTo>
                  <a:lnTo>
                    <a:pt x="130609" y="59010"/>
                  </a:lnTo>
                  <a:lnTo>
                    <a:pt x="128511" y="54289"/>
                  </a:lnTo>
                  <a:lnTo>
                    <a:pt x="76320" y="1836"/>
                  </a:lnTo>
                  <a:lnTo>
                    <a:pt x="71862" y="0"/>
                  </a:lnTo>
                  <a:close/>
                </a:path>
              </a:pathLst>
            </a:custGeom>
            <a:solidFill>
              <a:schemeClr val="lt1"/>
            </a:solidFill>
            <a:ln>
              <a:noFill/>
            </a:ln>
          </p:spPr>
          <p:txBody>
            <a:bodyPr spcFirstLastPara="1" wrap="square" lIns="121900" tIns="121900" rIns="121900" bIns="121900" anchor="ctr" anchorCtr="0">
              <a:noAutofit/>
            </a:bodyPr>
            <a:lstStyle/>
            <a:p>
              <a:endParaRPr sz="2800"/>
            </a:p>
          </p:txBody>
        </p:sp>
        <p:sp>
          <p:nvSpPr>
            <p:cNvPr id="3859" name="Google Shape;3859;p449"/>
            <p:cNvSpPr/>
            <p:nvPr/>
          </p:nvSpPr>
          <p:spPr>
            <a:xfrm>
              <a:off x="3295300" y="3273825"/>
              <a:ext cx="537650" cy="504900"/>
            </a:xfrm>
            <a:custGeom>
              <a:avLst/>
              <a:gdLst/>
              <a:ahLst/>
              <a:cxnLst/>
              <a:rect l="l" t="t" r="r" b="b"/>
              <a:pathLst>
                <a:path w="21506" h="20196" extrusionOk="0">
                  <a:moveTo>
                    <a:pt x="7606" y="1"/>
                  </a:moveTo>
                  <a:lnTo>
                    <a:pt x="0" y="20195"/>
                  </a:lnTo>
                  <a:lnTo>
                    <a:pt x="14163" y="20195"/>
                  </a:lnTo>
                  <a:lnTo>
                    <a:pt x="21506" y="1"/>
                  </a:lnTo>
                  <a:close/>
                </a:path>
              </a:pathLst>
            </a:custGeom>
            <a:solidFill>
              <a:schemeClr val="lt1"/>
            </a:solidFill>
            <a:ln>
              <a:noFill/>
            </a:ln>
          </p:spPr>
          <p:txBody>
            <a:bodyPr spcFirstLastPara="1" wrap="square" lIns="121900" tIns="121900" rIns="121900" bIns="121900" anchor="ctr" anchorCtr="0">
              <a:noAutofit/>
            </a:bodyPr>
            <a:lstStyle/>
            <a:p>
              <a:endParaRPr sz="2800"/>
            </a:p>
          </p:txBody>
        </p:sp>
        <p:sp>
          <p:nvSpPr>
            <p:cNvPr id="3860" name="Google Shape;3860;p449"/>
            <p:cNvSpPr/>
            <p:nvPr/>
          </p:nvSpPr>
          <p:spPr>
            <a:xfrm>
              <a:off x="4036200" y="3273825"/>
              <a:ext cx="537650" cy="504900"/>
            </a:xfrm>
            <a:custGeom>
              <a:avLst/>
              <a:gdLst/>
              <a:ahLst/>
              <a:cxnLst/>
              <a:rect l="l" t="t" r="r" b="b"/>
              <a:pathLst>
                <a:path w="21506" h="20196" extrusionOk="0">
                  <a:moveTo>
                    <a:pt x="7344" y="1"/>
                  </a:moveTo>
                  <a:lnTo>
                    <a:pt x="0" y="20195"/>
                  </a:lnTo>
                  <a:lnTo>
                    <a:pt x="13900" y="20195"/>
                  </a:lnTo>
                  <a:lnTo>
                    <a:pt x="21506" y="1"/>
                  </a:lnTo>
                  <a:close/>
                </a:path>
              </a:pathLst>
            </a:custGeom>
            <a:solidFill>
              <a:schemeClr val="lt1"/>
            </a:solidFill>
            <a:ln>
              <a:noFill/>
            </a:ln>
          </p:spPr>
          <p:txBody>
            <a:bodyPr spcFirstLastPara="1" wrap="square" lIns="121900" tIns="121900" rIns="121900" bIns="121900" anchor="ctr" anchorCtr="0">
              <a:noAutofit/>
            </a:bodyPr>
            <a:lstStyle/>
            <a:p>
              <a:endParaRPr sz="2800"/>
            </a:p>
          </p:txBody>
        </p:sp>
        <p:sp>
          <p:nvSpPr>
            <p:cNvPr id="3861" name="Google Shape;3861;p449"/>
            <p:cNvSpPr/>
            <p:nvPr/>
          </p:nvSpPr>
          <p:spPr>
            <a:xfrm>
              <a:off x="4770525" y="3273825"/>
              <a:ext cx="537675" cy="504900"/>
            </a:xfrm>
            <a:custGeom>
              <a:avLst/>
              <a:gdLst/>
              <a:ahLst/>
              <a:cxnLst/>
              <a:rect l="l" t="t" r="r" b="b"/>
              <a:pathLst>
                <a:path w="21507" h="20196" extrusionOk="0">
                  <a:moveTo>
                    <a:pt x="7607" y="1"/>
                  </a:moveTo>
                  <a:lnTo>
                    <a:pt x="1" y="20195"/>
                  </a:lnTo>
                  <a:lnTo>
                    <a:pt x="14163" y="20195"/>
                  </a:lnTo>
                  <a:lnTo>
                    <a:pt x="21507" y="1"/>
                  </a:lnTo>
                  <a:close/>
                </a:path>
              </a:pathLst>
            </a:custGeom>
            <a:solidFill>
              <a:schemeClr val="lt1"/>
            </a:solidFill>
            <a:ln>
              <a:noFill/>
            </a:ln>
          </p:spPr>
          <p:txBody>
            <a:bodyPr spcFirstLastPara="1" wrap="square" lIns="121900" tIns="121900" rIns="121900" bIns="121900" anchor="ctr" anchorCtr="0">
              <a:noAutofit/>
            </a:bodyPr>
            <a:lstStyle/>
            <a:p>
              <a:endParaRPr sz="2800"/>
            </a:p>
          </p:txBody>
        </p:sp>
      </p:grpSp>
      <p:sp>
        <p:nvSpPr>
          <p:cNvPr id="3862" name="Google Shape;3862;p449"/>
          <p:cNvSpPr/>
          <p:nvPr/>
        </p:nvSpPr>
        <p:spPr>
          <a:xfrm>
            <a:off x="9450544" y="4592608"/>
            <a:ext cx="169776" cy="143280"/>
          </a:xfrm>
          <a:custGeom>
            <a:avLst/>
            <a:gdLst/>
            <a:ahLst/>
            <a:cxnLst/>
            <a:rect l="l" t="t" r="r" b="b"/>
            <a:pathLst>
              <a:path w="21600" h="21600" extrusionOk="0">
                <a:moveTo>
                  <a:pt x="9708" y="10091"/>
                </a:moveTo>
                <a:lnTo>
                  <a:pt x="9072" y="10519"/>
                </a:lnTo>
                <a:lnTo>
                  <a:pt x="9072" y="16426"/>
                </a:lnTo>
                <a:lnTo>
                  <a:pt x="9708" y="16855"/>
                </a:lnTo>
                <a:lnTo>
                  <a:pt x="13907" y="13896"/>
                </a:lnTo>
                <a:lnTo>
                  <a:pt x="13907" y="13040"/>
                </a:lnTo>
                <a:cubicBezTo>
                  <a:pt x="13907" y="13040"/>
                  <a:pt x="9708" y="10091"/>
                  <a:pt x="9708" y="10091"/>
                </a:cubicBezTo>
                <a:close/>
                <a:moveTo>
                  <a:pt x="1662" y="19631"/>
                </a:moveTo>
                <a:lnTo>
                  <a:pt x="1662" y="7325"/>
                </a:lnTo>
                <a:lnTo>
                  <a:pt x="19938" y="7325"/>
                </a:lnTo>
                <a:lnTo>
                  <a:pt x="19938" y="19631"/>
                </a:lnTo>
                <a:cubicBezTo>
                  <a:pt x="19938" y="19631"/>
                  <a:pt x="1662" y="19631"/>
                  <a:pt x="1662" y="19631"/>
                </a:cubicBezTo>
                <a:close/>
                <a:moveTo>
                  <a:pt x="19938" y="1969"/>
                </a:moveTo>
                <a:lnTo>
                  <a:pt x="19938" y="5356"/>
                </a:lnTo>
                <a:lnTo>
                  <a:pt x="1662" y="5356"/>
                </a:lnTo>
                <a:lnTo>
                  <a:pt x="1662" y="1969"/>
                </a:lnTo>
                <a:cubicBezTo>
                  <a:pt x="1662" y="1969"/>
                  <a:pt x="19938" y="1969"/>
                  <a:pt x="19938" y="1969"/>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moveTo>
                  <a:pt x="9072" y="4691"/>
                </a:moveTo>
                <a:cubicBezTo>
                  <a:pt x="9551" y="4691"/>
                  <a:pt x="9940" y="4228"/>
                  <a:pt x="9940" y="3662"/>
                </a:cubicBezTo>
                <a:cubicBezTo>
                  <a:pt x="9940" y="3096"/>
                  <a:pt x="9551" y="2634"/>
                  <a:pt x="9072" y="2634"/>
                </a:cubicBezTo>
                <a:cubicBezTo>
                  <a:pt x="8593" y="2634"/>
                  <a:pt x="8204" y="3096"/>
                  <a:pt x="8204" y="3662"/>
                </a:cubicBezTo>
                <a:cubicBezTo>
                  <a:pt x="8204" y="4228"/>
                  <a:pt x="8593" y="4691"/>
                  <a:pt x="9072" y="4691"/>
                </a:cubicBezTo>
                <a:close/>
                <a:moveTo>
                  <a:pt x="6293" y="4691"/>
                </a:moveTo>
                <a:cubicBezTo>
                  <a:pt x="6772" y="4691"/>
                  <a:pt x="7161" y="4228"/>
                  <a:pt x="7161" y="3662"/>
                </a:cubicBezTo>
                <a:cubicBezTo>
                  <a:pt x="7161" y="3096"/>
                  <a:pt x="6772" y="2634"/>
                  <a:pt x="6293" y="2634"/>
                </a:cubicBezTo>
                <a:cubicBezTo>
                  <a:pt x="5814" y="2634"/>
                  <a:pt x="5425" y="3096"/>
                  <a:pt x="5425" y="3662"/>
                </a:cubicBezTo>
                <a:cubicBezTo>
                  <a:pt x="5425" y="4228"/>
                  <a:pt x="5814" y="4691"/>
                  <a:pt x="6293" y="4691"/>
                </a:cubicBezTo>
                <a:close/>
                <a:moveTo>
                  <a:pt x="3510" y="4691"/>
                </a:moveTo>
                <a:cubicBezTo>
                  <a:pt x="3989" y="4691"/>
                  <a:pt x="4378" y="4228"/>
                  <a:pt x="4378" y="3662"/>
                </a:cubicBezTo>
                <a:cubicBezTo>
                  <a:pt x="4378" y="3096"/>
                  <a:pt x="3989" y="2634"/>
                  <a:pt x="3510" y="2634"/>
                </a:cubicBezTo>
                <a:cubicBezTo>
                  <a:pt x="3031" y="2634"/>
                  <a:pt x="2642" y="3096"/>
                  <a:pt x="2642" y="3662"/>
                </a:cubicBezTo>
                <a:cubicBezTo>
                  <a:pt x="2642" y="4228"/>
                  <a:pt x="3031" y="4691"/>
                  <a:pt x="3510" y="4691"/>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63" name="Google Shape;3863;p449"/>
          <p:cNvSpPr/>
          <p:nvPr/>
        </p:nvSpPr>
        <p:spPr>
          <a:xfrm>
            <a:off x="3394141" y="5346515"/>
            <a:ext cx="193627" cy="190963"/>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864" name="Google Shape;3864;p449"/>
          <p:cNvGrpSpPr/>
          <p:nvPr/>
        </p:nvGrpSpPr>
        <p:grpSpPr>
          <a:xfrm>
            <a:off x="3413435" y="5940909"/>
            <a:ext cx="155012" cy="202404"/>
            <a:chOff x="8024813" y="3348038"/>
            <a:chExt cx="226052" cy="295164"/>
          </a:xfrm>
        </p:grpSpPr>
        <p:sp>
          <p:nvSpPr>
            <p:cNvPr id="3865" name="Google Shape;3865;p449"/>
            <p:cNvSpPr/>
            <p:nvPr/>
          </p:nvSpPr>
          <p:spPr>
            <a:xfrm>
              <a:off x="8077200" y="3452813"/>
              <a:ext cx="122472" cy="93636"/>
            </a:xfrm>
            <a:custGeom>
              <a:avLst/>
              <a:gdLst/>
              <a:ahLst/>
              <a:cxnLst/>
              <a:rect l="l" t="t" r="r" b="b"/>
              <a:pathLst>
                <a:path w="21600" h="21600" extrusionOk="0">
                  <a:moveTo>
                    <a:pt x="2739" y="7389"/>
                  </a:moveTo>
                  <a:lnTo>
                    <a:pt x="0" y="10812"/>
                  </a:lnTo>
                  <a:lnTo>
                    <a:pt x="7905" y="21600"/>
                  </a:lnTo>
                  <a:lnTo>
                    <a:pt x="21600" y="3472"/>
                  </a:lnTo>
                  <a:lnTo>
                    <a:pt x="18918" y="0"/>
                  </a:lnTo>
                  <a:lnTo>
                    <a:pt x="7943" y="14519"/>
                  </a:lnTo>
                  <a:cubicBezTo>
                    <a:pt x="7943" y="14519"/>
                    <a:pt x="2739" y="7389"/>
                    <a:pt x="2739" y="7389"/>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66" name="Google Shape;3866;p449"/>
            <p:cNvSpPr/>
            <p:nvPr/>
          </p:nvSpPr>
          <p:spPr>
            <a:xfrm>
              <a:off x="8024813" y="3348038"/>
              <a:ext cx="226052" cy="295164"/>
            </a:xfrm>
            <a:custGeom>
              <a:avLst/>
              <a:gdLst/>
              <a:ahLst/>
              <a:cxnLst/>
              <a:rect l="l" t="t" r="r" b="b"/>
              <a:pathLst>
                <a:path w="21575" h="21600" extrusionOk="0">
                  <a:moveTo>
                    <a:pt x="19531" y="9891"/>
                  </a:moveTo>
                  <a:cubicBezTo>
                    <a:pt x="19531" y="16298"/>
                    <a:pt x="11797" y="19621"/>
                    <a:pt x="10775" y="20021"/>
                  </a:cubicBezTo>
                  <a:cubicBezTo>
                    <a:pt x="9783" y="19629"/>
                    <a:pt x="2019" y="16302"/>
                    <a:pt x="2019" y="9891"/>
                  </a:cubicBezTo>
                  <a:lnTo>
                    <a:pt x="2019" y="5032"/>
                  </a:lnTo>
                  <a:cubicBezTo>
                    <a:pt x="5311" y="4628"/>
                    <a:pt x="8365" y="3466"/>
                    <a:pt x="10775" y="1701"/>
                  </a:cubicBezTo>
                  <a:cubicBezTo>
                    <a:pt x="13184" y="3467"/>
                    <a:pt x="16238" y="4629"/>
                    <a:pt x="19531" y="5032"/>
                  </a:cubicBezTo>
                  <a:cubicBezTo>
                    <a:pt x="19531" y="5032"/>
                    <a:pt x="19531" y="9891"/>
                    <a:pt x="19531" y="9891"/>
                  </a:cubicBezTo>
                  <a:close/>
                  <a:moveTo>
                    <a:pt x="20696" y="3574"/>
                  </a:moveTo>
                  <a:lnTo>
                    <a:pt x="20001" y="3499"/>
                  </a:lnTo>
                  <a:cubicBezTo>
                    <a:pt x="17040" y="3164"/>
                    <a:pt x="14292" y="2124"/>
                    <a:pt x="12145" y="525"/>
                  </a:cubicBezTo>
                  <a:lnTo>
                    <a:pt x="11537" y="0"/>
                  </a:lnTo>
                  <a:lnTo>
                    <a:pt x="10003" y="0"/>
                  </a:lnTo>
                  <a:lnTo>
                    <a:pt x="9410" y="525"/>
                  </a:lnTo>
                  <a:cubicBezTo>
                    <a:pt x="7269" y="2121"/>
                    <a:pt x="4528" y="3161"/>
                    <a:pt x="1575" y="3499"/>
                  </a:cubicBezTo>
                  <a:lnTo>
                    <a:pt x="880" y="3574"/>
                  </a:lnTo>
                  <a:lnTo>
                    <a:pt x="1" y="4358"/>
                  </a:lnTo>
                  <a:lnTo>
                    <a:pt x="1" y="9891"/>
                  </a:lnTo>
                  <a:cubicBezTo>
                    <a:pt x="-25" y="17552"/>
                    <a:pt x="9548" y="21294"/>
                    <a:pt x="9952" y="21459"/>
                  </a:cubicBezTo>
                  <a:lnTo>
                    <a:pt x="10315" y="21600"/>
                  </a:lnTo>
                  <a:lnTo>
                    <a:pt x="11235" y="21600"/>
                  </a:lnTo>
                  <a:lnTo>
                    <a:pt x="11598" y="21459"/>
                  </a:lnTo>
                  <a:cubicBezTo>
                    <a:pt x="12002" y="21306"/>
                    <a:pt x="21575" y="17540"/>
                    <a:pt x="21575" y="9891"/>
                  </a:cubicBezTo>
                  <a:lnTo>
                    <a:pt x="21575" y="4350"/>
                  </a:lnTo>
                  <a:cubicBezTo>
                    <a:pt x="21575" y="4350"/>
                    <a:pt x="20696" y="3574"/>
                    <a:pt x="20696" y="3574"/>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pic>
        <p:nvPicPr>
          <p:cNvPr id="3867" name="Google Shape;3867;p449"/>
          <p:cNvPicPr preferRelativeResize="0"/>
          <p:nvPr/>
        </p:nvPicPr>
        <p:blipFill rotWithShape="1">
          <a:blip r:embed="rId3">
            <a:alphaModFix/>
          </a:blip>
          <a:srcRect/>
          <a:stretch/>
        </p:blipFill>
        <p:spPr>
          <a:xfrm>
            <a:off x="3385319" y="5633551"/>
            <a:ext cx="211256" cy="211255"/>
          </a:xfrm>
          <a:prstGeom prst="rect">
            <a:avLst/>
          </a:prstGeom>
          <a:noFill/>
          <a:ln>
            <a:noFill/>
          </a:ln>
        </p:spPr>
      </p:pic>
      <p:sp>
        <p:nvSpPr>
          <p:cNvPr id="3868" name="Google Shape;3868;p449"/>
          <p:cNvSpPr txBox="1"/>
          <p:nvPr/>
        </p:nvSpPr>
        <p:spPr>
          <a:xfrm>
            <a:off x="9219900" y="1087100"/>
            <a:ext cx="2015200" cy="677068"/>
          </a:xfrm>
          <a:prstGeom prst="rect">
            <a:avLst/>
          </a:prstGeom>
          <a:noFill/>
          <a:ln>
            <a:noFill/>
          </a:ln>
        </p:spPr>
        <p:txBody>
          <a:bodyPr spcFirstLastPara="1" wrap="square" lIns="121900" tIns="121900" rIns="121900" bIns="121900" anchor="t" anchorCtr="0">
            <a:spAutoFit/>
          </a:bodyPr>
          <a:lstStyle/>
          <a:p>
            <a:r>
              <a:rPr lang="en" sz="1400">
                <a:solidFill>
                  <a:schemeClr val="dk1"/>
                </a:solidFill>
                <a:latin typeface="Inter"/>
                <a:ea typeface="Inter"/>
                <a:cs typeface="Inter"/>
                <a:sym typeface="Inter"/>
              </a:rPr>
              <a:t>Cloudflare </a:t>
            </a:r>
            <a:br>
              <a:rPr lang="en" sz="1400">
                <a:solidFill>
                  <a:schemeClr val="dk1"/>
                </a:solidFill>
                <a:latin typeface="Inter"/>
                <a:ea typeface="Inter"/>
                <a:cs typeface="Inter"/>
                <a:sym typeface="Inter"/>
              </a:rPr>
            </a:br>
            <a:r>
              <a:rPr lang="en" sz="1400">
                <a:solidFill>
                  <a:schemeClr val="dk1"/>
                </a:solidFill>
                <a:latin typeface="Inter"/>
                <a:ea typeface="Inter"/>
                <a:cs typeface="Inter"/>
                <a:sym typeface="Inter"/>
              </a:rPr>
              <a:t>Application Services</a:t>
            </a:r>
            <a:endParaRPr sz="1400">
              <a:solidFill>
                <a:schemeClr val="dk1"/>
              </a:solidFill>
              <a:latin typeface="Inter"/>
              <a:ea typeface="Inter"/>
              <a:cs typeface="Inter"/>
              <a:sym typeface="Inter"/>
            </a:endParaRPr>
          </a:p>
        </p:txBody>
      </p:sp>
      <p:sp>
        <p:nvSpPr>
          <p:cNvPr id="3869" name="Google Shape;3869;p449"/>
          <p:cNvSpPr txBox="1"/>
          <p:nvPr/>
        </p:nvSpPr>
        <p:spPr>
          <a:xfrm>
            <a:off x="1043867" y="4352967"/>
            <a:ext cx="1975200" cy="677068"/>
          </a:xfrm>
          <a:prstGeom prst="rect">
            <a:avLst/>
          </a:prstGeom>
          <a:noFill/>
          <a:ln>
            <a:noFill/>
          </a:ln>
        </p:spPr>
        <p:txBody>
          <a:bodyPr spcFirstLastPara="1" wrap="square" lIns="121900" tIns="121900" rIns="121900" bIns="121900" anchor="t" anchorCtr="0">
            <a:spAutoFit/>
          </a:bodyPr>
          <a:lstStyle/>
          <a:p>
            <a:r>
              <a:rPr lang="en" sz="1400">
                <a:solidFill>
                  <a:schemeClr val="dk1"/>
                </a:solidFill>
                <a:latin typeface="Inter"/>
                <a:ea typeface="Inter"/>
                <a:cs typeface="Inter"/>
                <a:sym typeface="Inter"/>
              </a:rPr>
              <a:t>Cloudflare Edge Developer Platform</a:t>
            </a:r>
            <a:endParaRPr sz="1400">
              <a:solidFill>
                <a:schemeClr val="dk1"/>
              </a:solidFill>
              <a:latin typeface="Inter"/>
              <a:ea typeface="Inter"/>
              <a:cs typeface="Inter"/>
              <a:sym typeface="Inter"/>
            </a:endParaRPr>
          </a:p>
        </p:txBody>
      </p:sp>
      <p:sp>
        <p:nvSpPr>
          <p:cNvPr id="3870" name="Google Shape;3870;p449"/>
          <p:cNvSpPr txBox="1"/>
          <p:nvPr/>
        </p:nvSpPr>
        <p:spPr>
          <a:xfrm>
            <a:off x="1057500" y="5144233"/>
            <a:ext cx="1975200" cy="677068"/>
          </a:xfrm>
          <a:prstGeom prst="rect">
            <a:avLst/>
          </a:prstGeom>
          <a:noFill/>
          <a:ln>
            <a:noFill/>
          </a:ln>
        </p:spPr>
        <p:txBody>
          <a:bodyPr spcFirstLastPara="1" wrap="square" lIns="121900" tIns="121900" rIns="121900" bIns="121900" anchor="t" anchorCtr="0">
            <a:spAutoFit/>
          </a:bodyPr>
          <a:lstStyle/>
          <a:p>
            <a:r>
              <a:rPr lang="en" sz="1400">
                <a:solidFill>
                  <a:schemeClr val="dk1"/>
                </a:solidFill>
                <a:latin typeface="Inter"/>
                <a:ea typeface="Inter"/>
                <a:cs typeface="Inter"/>
                <a:sym typeface="Inter"/>
              </a:rPr>
              <a:t>Cloudflare </a:t>
            </a:r>
            <a:br>
              <a:rPr lang="en" sz="1400">
                <a:solidFill>
                  <a:schemeClr val="dk1"/>
                </a:solidFill>
                <a:latin typeface="Inter"/>
                <a:ea typeface="Inter"/>
                <a:cs typeface="Inter"/>
                <a:sym typeface="Inter"/>
              </a:rPr>
            </a:br>
            <a:r>
              <a:rPr lang="en" sz="1400">
                <a:solidFill>
                  <a:schemeClr val="dk1"/>
                </a:solidFill>
                <a:latin typeface="Inter"/>
                <a:ea typeface="Inter"/>
                <a:cs typeface="Inter"/>
                <a:sym typeface="Inter"/>
              </a:rPr>
              <a:t>Global Network</a:t>
            </a:r>
            <a:endParaRPr sz="1400">
              <a:solidFill>
                <a:schemeClr val="dk1"/>
              </a:solidFill>
              <a:latin typeface="Inter"/>
              <a:ea typeface="Inter"/>
              <a:cs typeface="Inter"/>
              <a:sym typeface="Inter"/>
            </a:endParaRPr>
          </a:p>
        </p:txBody>
      </p:sp>
      <p:sp>
        <p:nvSpPr>
          <p:cNvPr id="3871" name="Google Shape;3871;p449"/>
          <p:cNvSpPr txBox="1"/>
          <p:nvPr/>
        </p:nvSpPr>
        <p:spPr>
          <a:xfrm>
            <a:off x="3824467" y="1087100"/>
            <a:ext cx="1891200" cy="677068"/>
          </a:xfrm>
          <a:prstGeom prst="rect">
            <a:avLst/>
          </a:prstGeom>
          <a:noFill/>
          <a:ln>
            <a:noFill/>
          </a:ln>
        </p:spPr>
        <p:txBody>
          <a:bodyPr spcFirstLastPara="1" wrap="square" lIns="121900" tIns="121900" rIns="121900" bIns="121900" anchor="t" anchorCtr="0">
            <a:spAutoFit/>
          </a:bodyPr>
          <a:lstStyle/>
          <a:p>
            <a:r>
              <a:rPr lang="en" sz="1400">
                <a:solidFill>
                  <a:schemeClr val="dk1"/>
                </a:solidFill>
                <a:latin typeface="Inter"/>
                <a:ea typeface="Inter"/>
                <a:cs typeface="Inter"/>
                <a:sym typeface="Inter"/>
              </a:rPr>
              <a:t>Cloudflare </a:t>
            </a:r>
            <a:br>
              <a:rPr lang="en" sz="1400">
                <a:solidFill>
                  <a:schemeClr val="dk1"/>
                </a:solidFill>
                <a:latin typeface="Inter"/>
                <a:ea typeface="Inter"/>
                <a:cs typeface="Inter"/>
                <a:sym typeface="Inter"/>
              </a:rPr>
            </a:br>
            <a:r>
              <a:rPr lang="en" sz="1400">
                <a:solidFill>
                  <a:schemeClr val="dk1"/>
                </a:solidFill>
                <a:latin typeface="Inter"/>
                <a:ea typeface="Inter"/>
                <a:cs typeface="Inter"/>
                <a:sym typeface="Inter"/>
              </a:rPr>
              <a:t>Zero Trust Services</a:t>
            </a:r>
            <a:endParaRPr sz="1400">
              <a:solidFill>
                <a:schemeClr val="dk1"/>
              </a:solidFill>
              <a:latin typeface="Inter"/>
              <a:ea typeface="Inter"/>
              <a:cs typeface="Inter"/>
              <a:sym typeface="Inter"/>
            </a:endParaRPr>
          </a:p>
        </p:txBody>
      </p:sp>
      <p:sp>
        <p:nvSpPr>
          <p:cNvPr id="3872" name="Google Shape;3872;p449"/>
          <p:cNvSpPr txBox="1"/>
          <p:nvPr/>
        </p:nvSpPr>
        <p:spPr>
          <a:xfrm>
            <a:off x="6512800" y="1087100"/>
            <a:ext cx="1975200" cy="677068"/>
          </a:xfrm>
          <a:prstGeom prst="rect">
            <a:avLst/>
          </a:prstGeom>
          <a:noFill/>
          <a:ln>
            <a:noFill/>
          </a:ln>
        </p:spPr>
        <p:txBody>
          <a:bodyPr spcFirstLastPara="1" wrap="square" lIns="121900" tIns="121900" rIns="121900" bIns="121900" anchor="t" anchorCtr="0">
            <a:spAutoFit/>
          </a:bodyPr>
          <a:lstStyle/>
          <a:p>
            <a:r>
              <a:rPr lang="en" sz="1400">
                <a:solidFill>
                  <a:schemeClr val="dk1"/>
                </a:solidFill>
                <a:latin typeface="Inter"/>
                <a:ea typeface="Inter"/>
                <a:cs typeface="Inter"/>
                <a:sym typeface="Inter"/>
              </a:rPr>
              <a:t>Cloudflare </a:t>
            </a:r>
            <a:br>
              <a:rPr lang="en" sz="1400">
                <a:solidFill>
                  <a:schemeClr val="dk1"/>
                </a:solidFill>
                <a:latin typeface="Inter"/>
                <a:ea typeface="Inter"/>
                <a:cs typeface="Inter"/>
                <a:sym typeface="Inter"/>
              </a:rPr>
            </a:br>
            <a:r>
              <a:rPr lang="en" sz="1400">
                <a:solidFill>
                  <a:schemeClr val="dk1"/>
                </a:solidFill>
                <a:latin typeface="Inter"/>
                <a:ea typeface="Inter"/>
                <a:cs typeface="Inter"/>
                <a:sym typeface="Inter"/>
              </a:rPr>
              <a:t>Network Services</a:t>
            </a:r>
            <a:endParaRPr sz="1400">
              <a:solidFill>
                <a:schemeClr val="dk1"/>
              </a:solidFill>
              <a:latin typeface="Inter"/>
              <a:ea typeface="Inter"/>
              <a:cs typeface="Inter"/>
              <a:sym typeface="Inter"/>
            </a:endParaRPr>
          </a:p>
        </p:txBody>
      </p:sp>
      <p:sp>
        <p:nvSpPr>
          <p:cNvPr id="3873" name="Google Shape;3873;p449"/>
          <p:cNvSpPr txBox="1"/>
          <p:nvPr/>
        </p:nvSpPr>
        <p:spPr>
          <a:xfrm>
            <a:off x="1057500" y="2155333"/>
            <a:ext cx="1975200" cy="461624"/>
          </a:xfrm>
          <a:prstGeom prst="rect">
            <a:avLst/>
          </a:prstGeom>
          <a:noFill/>
          <a:ln>
            <a:noFill/>
          </a:ln>
        </p:spPr>
        <p:txBody>
          <a:bodyPr spcFirstLastPara="1" wrap="square" lIns="121900" tIns="121900" rIns="121900" bIns="121900" anchor="t" anchorCtr="0">
            <a:spAutoFit/>
          </a:bodyPr>
          <a:lstStyle/>
          <a:p>
            <a:r>
              <a:rPr lang="en" sz="1400" dirty="0">
                <a:solidFill>
                  <a:schemeClr val="dk1"/>
                </a:solidFill>
                <a:latin typeface="Inter"/>
                <a:ea typeface="Inter"/>
                <a:cs typeface="Inter"/>
                <a:sym typeface="Inter"/>
              </a:rPr>
              <a:t>Cloudflare One</a:t>
            </a:r>
            <a:endParaRPr sz="1400" dirty="0">
              <a:solidFill>
                <a:schemeClr val="dk1"/>
              </a:solidFill>
              <a:latin typeface="Inter"/>
              <a:ea typeface="Inter"/>
              <a:cs typeface="Inter"/>
              <a:sym typeface="Inter"/>
            </a:endParaRPr>
          </a:p>
        </p:txBody>
      </p:sp>
      <p:pic>
        <p:nvPicPr>
          <p:cNvPr id="3874" name="Google Shape;3874;p449"/>
          <p:cNvPicPr preferRelativeResize="0"/>
          <p:nvPr/>
        </p:nvPicPr>
        <p:blipFill>
          <a:blip r:embed="rId4">
            <a:alphaModFix/>
          </a:blip>
          <a:stretch>
            <a:fillRect/>
          </a:stretch>
        </p:blipFill>
        <p:spPr>
          <a:xfrm>
            <a:off x="8794800" y="1180933"/>
            <a:ext cx="438200" cy="438200"/>
          </a:xfrm>
          <a:prstGeom prst="rect">
            <a:avLst/>
          </a:prstGeom>
          <a:noFill/>
          <a:ln>
            <a:noFill/>
          </a:ln>
        </p:spPr>
      </p:pic>
      <p:pic>
        <p:nvPicPr>
          <p:cNvPr id="3875" name="Google Shape;3875;p449"/>
          <p:cNvPicPr preferRelativeResize="0"/>
          <p:nvPr/>
        </p:nvPicPr>
        <p:blipFill rotWithShape="1">
          <a:blip r:embed="rId5">
            <a:alphaModFix/>
          </a:blip>
          <a:srcRect/>
          <a:stretch/>
        </p:blipFill>
        <p:spPr>
          <a:xfrm>
            <a:off x="6041400" y="1180933"/>
            <a:ext cx="438200" cy="438200"/>
          </a:xfrm>
          <a:prstGeom prst="rect">
            <a:avLst/>
          </a:prstGeom>
          <a:noFill/>
          <a:ln>
            <a:noFill/>
          </a:ln>
        </p:spPr>
      </p:pic>
      <p:cxnSp>
        <p:nvCxnSpPr>
          <p:cNvPr id="3876" name="Google Shape;3876;p449"/>
          <p:cNvCxnSpPr/>
          <p:nvPr/>
        </p:nvCxnSpPr>
        <p:spPr>
          <a:xfrm rot="10800000">
            <a:off x="694367" y="5144233"/>
            <a:ext cx="2509200" cy="0"/>
          </a:xfrm>
          <a:prstGeom prst="straightConnector1">
            <a:avLst/>
          </a:prstGeom>
          <a:noFill/>
          <a:ln w="9525" cap="flat" cmpd="sng">
            <a:solidFill>
              <a:schemeClr val="dk1"/>
            </a:solidFill>
            <a:prstDash val="solid"/>
            <a:round/>
            <a:headEnd type="none" w="med" len="med"/>
            <a:tailEnd type="none" w="med" len="med"/>
          </a:ln>
        </p:spPr>
      </p:cxnSp>
      <p:cxnSp>
        <p:nvCxnSpPr>
          <p:cNvPr id="3877" name="Google Shape;3877;p449"/>
          <p:cNvCxnSpPr/>
          <p:nvPr/>
        </p:nvCxnSpPr>
        <p:spPr>
          <a:xfrm rot="10800000">
            <a:off x="680733" y="4352967"/>
            <a:ext cx="2509200" cy="0"/>
          </a:xfrm>
          <a:prstGeom prst="straightConnector1">
            <a:avLst/>
          </a:prstGeom>
          <a:noFill/>
          <a:ln w="9525" cap="flat" cmpd="sng">
            <a:solidFill>
              <a:schemeClr val="dk1"/>
            </a:solidFill>
            <a:prstDash val="solid"/>
            <a:round/>
            <a:headEnd type="none" w="med" len="med"/>
            <a:tailEnd type="none" w="med" len="med"/>
          </a:ln>
        </p:spPr>
      </p:cxnSp>
      <p:cxnSp>
        <p:nvCxnSpPr>
          <p:cNvPr id="3878" name="Google Shape;3878;p449"/>
          <p:cNvCxnSpPr/>
          <p:nvPr/>
        </p:nvCxnSpPr>
        <p:spPr>
          <a:xfrm rot="10800000">
            <a:off x="684667" y="2093167"/>
            <a:ext cx="2509200" cy="0"/>
          </a:xfrm>
          <a:prstGeom prst="straightConnector1">
            <a:avLst/>
          </a:prstGeom>
          <a:noFill/>
          <a:ln w="9525" cap="flat" cmpd="sng">
            <a:solidFill>
              <a:schemeClr val="dk2"/>
            </a:solidFill>
            <a:prstDash val="solid"/>
            <a:round/>
            <a:headEnd type="none" w="med" len="med"/>
            <a:tailEnd type="none" w="med" len="med"/>
          </a:ln>
        </p:spPr>
      </p:cxnSp>
      <p:cxnSp>
        <p:nvCxnSpPr>
          <p:cNvPr id="3879" name="Google Shape;3879;p449"/>
          <p:cNvCxnSpPr/>
          <p:nvPr/>
        </p:nvCxnSpPr>
        <p:spPr>
          <a:xfrm rot="10800000">
            <a:off x="9965000" y="1657335"/>
            <a:ext cx="0" cy="438000"/>
          </a:xfrm>
          <a:prstGeom prst="straightConnector1">
            <a:avLst/>
          </a:prstGeom>
          <a:noFill/>
          <a:ln w="9525" cap="flat" cmpd="sng">
            <a:solidFill>
              <a:srgbClr val="000000"/>
            </a:solidFill>
            <a:prstDash val="solid"/>
            <a:round/>
            <a:headEnd type="none" w="med" len="med"/>
            <a:tailEnd type="none" w="med" len="med"/>
          </a:ln>
        </p:spPr>
      </p:cxnSp>
      <p:sp>
        <p:nvSpPr>
          <p:cNvPr id="3880" name="Google Shape;3880;p449"/>
          <p:cNvSpPr/>
          <p:nvPr/>
        </p:nvSpPr>
        <p:spPr>
          <a:xfrm>
            <a:off x="4430833" y="2039233"/>
            <a:ext cx="167200" cy="99200"/>
          </a:xfrm>
          <a:prstGeom prst="rect">
            <a:avLst/>
          </a:prstGeom>
          <a:solidFill>
            <a:schemeClr val="lt1"/>
          </a:solidFill>
          <a:ln>
            <a:noFill/>
          </a:ln>
        </p:spPr>
        <p:txBody>
          <a:bodyPr spcFirstLastPara="1" wrap="square" lIns="121900" tIns="121900" rIns="121900" bIns="121900" anchor="ctr" anchorCtr="0">
            <a:noAutofit/>
          </a:bodyPr>
          <a:lstStyle/>
          <a:p>
            <a:endParaRPr sz="2800"/>
          </a:p>
        </p:txBody>
      </p:sp>
      <p:sp>
        <p:nvSpPr>
          <p:cNvPr id="3881" name="Google Shape;3881;p449"/>
          <p:cNvSpPr/>
          <p:nvPr/>
        </p:nvSpPr>
        <p:spPr>
          <a:xfrm>
            <a:off x="7078200" y="2039233"/>
            <a:ext cx="167200" cy="99200"/>
          </a:xfrm>
          <a:prstGeom prst="rect">
            <a:avLst/>
          </a:prstGeom>
          <a:solidFill>
            <a:schemeClr val="lt1"/>
          </a:solidFill>
          <a:ln>
            <a:noFill/>
          </a:ln>
        </p:spPr>
        <p:txBody>
          <a:bodyPr spcFirstLastPara="1" wrap="square" lIns="121900" tIns="121900" rIns="121900" bIns="121900" anchor="ctr" anchorCtr="0">
            <a:noAutofit/>
          </a:bodyPr>
          <a:lstStyle/>
          <a:p>
            <a:endParaRPr sz="2800"/>
          </a:p>
        </p:txBody>
      </p:sp>
      <p:cxnSp>
        <p:nvCxnSpPr>
          <p:cNvPr id="3882" name="Google Shape;3882;p449"/>
          <p:cNvCxnSpPr/>
          <p:nvPr/>
        </p:nvCxnSpPr>
        <p:spPr>
          <a:xfrm rot="10800000">
            <a:off x="4510433" y="1657400"/>
            <a:ext cx="0" cy="531200"/>
          </a:xfrm>
          <a:prstGeom prst="straightConnector1">
            <a:avLst/>
          </a:prstGeom>
          <a:noFill/>
          <a:ln w="9525" cap="flat" cmpd="sng">
            <a:solidFill>
              <a:srgbClr val="000000"/>
            </a:solidFill>
            <a:prstDash val="solid"/>
            <a:round/>
            <a:headEnd type="none" w="med" len="med"/>
            <a:tailEnd type="none" w="med" len="med"/>
          </a:ln>
        </p:spPr>
      </p:cxnSp>
      <p:cxnSp>
        <p:nvCxnSpPr>
          <p:cNvPr id="3883" name="Google Shape;3883;p449"/>
          <p:cNvCxnSpPr/>
          <p:nvPr/>
        </p:nvCxnSpPr>
        <p:spPr>
          <a:xfrm rot="10800000">
            <a:off x="7163100" y="1657400"/>
            <a:ext cx="0" cy="531200"/>
          </a:xfrm>
          <a:prstGeom prst="straightConnector1">
            <a:avLst/>
          </a:prstGeom>
          <a:noFill/>
          <a:ln w="9525" cap="flat" cmpd="sng">
            <a:solidFill>
              <a:srgbClr val="000000"/>
            </a:solidFill>
            <a:prstDash val="solid"/>
            <a:round/>
            <a:headEnd type="none" w="med" len="med"/>
            <a:tailEnd type="none" w="med" len="med"/>
          </a:ln>
        </p:spPr>
      </p:cxnSp>
      <p:sp>
        <p:nvSpPr>
          <p:cNvPr id="3884" name="Google Shape;3884;p449"/>
          <p:cNvSpPr/>
          <p:nvPr/>
        </p:nvSpPr>
        <p:spPr>
          <a:xfrm>
            <a:off x="658984" y="5266398"/>
            <a:ext cx="376528" cy="371273"/>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885" name="Google Shape;3885;p449"/>
          <p:cNvGrpSpPr/>
          <p:nvPr/>
        </p:nvGrpSpPr>
        <p:grpSpPr>
          <a:xfrm>
            <a:off x="672619" y="4478433"/>
            <a:ext cx="349260" cy="342720"/>
            <a:chOff x="2657475" y="995363"/>
            <a:chExt cx="261945" cy="257040"/>
          </a:xfrm>
        </p:grpSpPr>
        <p:sp>
          <p:nvSpPr>
            <p:cNvPr id="3886" name="Google Shape;3886;p449"/>
            <p:cNvSpPr/>
            <p:nvPr/>
          </p:nvSpPr>
          <p:spPr>
            <a:xfrm>
              <a:off x="2747963" y="995363"/>
              <a:ext cx="122202" cy="257040"/>
            </a:xfrm>
            <a:custGeom>
              <a:avLst/>
              <a:gdLst/>
              <a:ahLst/>
              <a:cxnLst/>
              <a:rect l="l" t="t" r="r" b="b"/>
              <a:pathLst>
                <a:path w="21600" h="21600" extrusionOk="0">
                  <a:moveTo>
                    <a:pt x="4685" y="0"/>
                  </a:moveTo>
                  <a:lnTo>
                    <a:pt x="0" y="0"/>
                  </a:lnTo>
                  <a:lnTo>
                    <a:pt x="16896" y="10980"/>
                  </a:lnTo>
                  <a:lnTo>
                    <a:pt x="398" y="21600"/>
                  </a:lnTo>
                  <a:lnTo>
                    <a:pt x="5111" y="21600"/>
                  </a:lnTo>
                  <a:lnTo>
                    <a:pt x="21600" y="10985"/>
                  </a:lnTo>
                  <a:cubicBezTo>
                    <a:pt x="21600" y="10985"/>
                    <a:pt x="4685" y="0"/>
                    <a:pt x="4685"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87" name="Google Shape;3887;p449"/>
            <p:cNvSpPr/>
            <p:nvPr/>
          </p:nvSpPr>
          <p:spPr>
            <a:xfrm>
              <a:off x="2657475" y="1014412"/>
              <a:ext cx="90882" cy="217674"/>
            </a:xfrm>
            <a:custGeom>
              <a:avLst/>
              <a:gdLst/>
              <a:ahLst/>
              <a:cxnLst/>
              <a:rect l="l" t="t" r="r" b="b"/>
              <a:pathLst>
                <a:path w="21600" h="21600" extrusionOk="0">
                  <a:moveTo>
                    <a:pt x="5231" y="10670"/>
                  </a:moveTo>
                  <a:lnTo>
                    <a:pt x="21511" y="1791"/>
                  </a:lnTo>
                  <a:lnTo>
                    <a:pt x="18367" y="0"/>
                  </a:lnTo>
                  <a:lnTo>
                    <a:pt x="25" y="10016"/>
                  </a:lnTo>
                  <a:lnTo>
                    <a:pt x="0" y="11297"/>
                  </a:lnTo>
                  <a:lnTo>
                    <a:pt x="18431" y="21600"/>
                  </a:lnTo>
                  <a:lnTo>
                    <a:pt x="21600" y="19809"/>
                  </a:lnTo>
                  <a:cubicBezTo>
                    <a:pt x="21600" y="19809"/>
                    <a:pt x="5231" y="10670"/>
                    <a:pt x="5231" y="1067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88" name="Google Shape;3888;p449"/>
            <p:cNvSpPr/>
            <p:nvPr/>
          </p:nvSpPr>
          <p:spPr>
            <a:xfrm>
              <a:off x="2800350" y="995363"/>
              <a:ext cx="119070" cy="257040"/>
            </a:xfrm>
            <a:custGeom>
              <a:avLst/>
              <a:gdLst/>
              <a:ahLst/>
              <a:cxnLst/>
              <a:rect l="l" t="t" r="r" b="b"/>
              <a:pathLst>
                <a:path w="21600" h="21600" extrusionOk="0">
                  <a:moveTo>
                    <a:pt x="4868" y="0"/>
                  </a:moveTo>
                  <a:lnTo>
                    <a:pt x="0" y="0"/>
                  </a:lnTo>
                  <a:lnTo>
                    <a:pt x="17616" y="10849"/>
                  </a:lnTo>
                  <a:lnTo>
                    <a:pt x="0" y="21600"/>
                  </a:lnTo>
                  <a:lnTo>
                    <a:pt x="4878" y="21600"/>
                  </a:lnTo>
                  <a:lnTo>
                    <a:pt x="21600" y="11394"/>
                  </a:lnTo>
                  <a:lnTo>
                    <a:pt x="21600" y="10309"/>
                  </a:lnTo>
                  <a:cubicBezTo>
                    <a:pt x="21600" y="10309"/>
                    <a:pt x="4868" y="0"/>
                    <a:pt x="4868"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grpSp>
        <p:nvGrpSpPr>
          <p:cNvPr id="3889" name="Google Shape;3889;p449"/>
          <p:cNvGrpSpPr/>
          <p:nvPr/>
        </p:nvGrpSpPr>
        <p:grpSpPr>
          <a:xfrm>
            <a:off x="658983" y="2124534"/>
            <a:ext cx="376532" cy="523180"/>
            <a:chOff x="332873" y="1725275"/>
            <a:chExt cx="282399" cy="392385"/>
          </a:xfrm>
        </p:grpSpPr>
        <p:sp>
          <p:nvSpPr>
            <p:cNvPr id="3890" name="Google Shape;3890;p449"/>
            <p:cNvSpPr/>
            <p:nvPr/>
          </p:nvSpPr>
          <p:spPr>
            <a:xfrm>
              <a:off x="334172" y="1782785"/>
              <a:ext cx="281100" cy="243600"/>
            </a:xfrm>
            <a:prstGeom prst="hexagon">
              <a:avLst>
                <a:gd name="adj" fmla="val 25000"/>
                <a:gd name="vf" fmla="val 115470"/>
              </a:avLst>
            </a:pr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endParaRPr sz="2800"/>
            </a:p>
          </p:txBody>
        </p:sp>
        <p:sp>
          <p:nvSpPr>
            <p:cNvPr id="3891" name="Google Shape;3891;p449"/>
            <p:cNvSpPr txBox="1"/>
            <p:nvPr/>
          </p:nvSpPr>
          <p:spPr>
            <a:xfrm>
              <a:off x="332873" y="1725275"/>
              <a:ext cx="281100" cy="392385"/>
            </a:xfrm>
            <a:prstGeom prst="rect">
              <a:avLst/>
            </a:prstGeom>
            <a:noFill/>
            <a:ln>
              <a:noFill/>
            </a:ln>
          </p:spPr>
          <p:txBody>
            <a:bodyPr spcFirstLastPara="1" wrap="square" lIns="121900" tIns="121900" rIns="121900" bIns="121900" anchor="t" anchorCtr="0">
              <a:spAutoFit/>
            </a:bodyPr>
            <a:lstStyle/>
            <a:p>
              <a:pPr algn="ctr"/>
              <a:r>
                <a:rPr lang="en">
                  <a:solidFill>
                    <a:schemeClr val="accent2"/>
                  </a:solidFill>
                  <a:latin typeface="Inter SemiBold"/>
                  <a:ea typeface="Inter SemiBold"/>
                  <a:cs typeface="Inter SemiBold"/>
                  <a:sym typeface="Inter SemiBold"/>
                </a:rPr>
                <a:t>1</a:t>
              </a:r>
              <a:endParaRPr>
                <a:solidFill>
                  <a:schemeClr val="accent2"/>
                </a:solidFill>
                <a:latin typeface="Inter SemiBold"/>
                <a:ea typeface="Inter SemiBold"/>
                <a:cs typeface="Inter SemiBold"/>
                <a:sym typeface="Inter SemiBold"/>
              </a:endParaRPr>
            </a:p>
          </p:txBody>
        </p:sp>
      </p:grpSp>
      <p:grpSp>
        <p:nvGrpSpPr>
          <p:cNvPr id="3892" name="Google Shape;3892;p449"/>
          <p:cNvGrpSpPr/>
          <p:nvPr/>
        </p:nvGrpSpPr>
        <p:grpSpPr>
          <a:xfrm>
            <a:off x="3525984" y="1227549"/>
            <a:ext cx="290321" cy="342744"/>
            <a:chOff x="8596313" y="3348038"/>
            <a:chExt cx="250018" cy="295164"/>
          </a:xfrm>
        </p:grpSpPr>
        <p:sp>
          <p:nvSpPr>
            <p:cNvPr id="3893" name="Google Shape;3893;p449"/>
            <p:cNvSpPr/>
            <p:nvPr/>
          </p:nvSpPr>
          <p:spPr>
            <a:xfrm>
              <a:off x="8596313" y="3443287"/>
              <a:ext cx="201366" cy="112320"/>
            </a:xfrm>
            <a:custGeom>
              <a:avLst/>
              <a:gdLst/>
              <a:ahLst/>
              <a:cxnLst/>
              <a:rect l="l" t="t" r="r" b="b"/>
              <a:pathLst>
                <a:path w="21600" h="21600" extrusionOk="0">
                  <a:moveTo>
                    <a:pt x="13948" y="18685"/>
                  </a:moveTo>
                  <a:lnTo>
                    <a:pt x="15574" y="21600"/>
                  </a:lnTo>
                  <a:lnTo>
                    <a:pt x="21600" y="10795"/>
                  </a:lnTo>
                  <a:lnTo>
                    <a:pt x="15574" y="0"/>
                  </a:lnTo>
                  <a:lnTo>
                    <a:pt x="13948" y="2915"/>
                  </a:lnTo>
                  <a:lnTo>
                    <a:pt x="17200" y="8735"/>
                  </a:lnTo>
                  <a:lnTo>
                    <a:pt x="0" y="8735"/>
                  </a:lnTo>
                  <a:lnTo>
                    <a:pt x="0" y="12855"/>
                  </a:lnTo>
                  <a:lnTo>
                    <a:pt x="17200" y="12855"/>
                  </a:lnTo>
                  <a:cubicBezTo>
                    <a:pt x="17200" y="12855"/>
                    <a:pt x="13948" y="18685"/>
                    <a:pt x="13948" y="18685"/>
                  </a:cubicBezTo>
                  <a:close/>
                </a:path>
              </a:pathLst>
            </a:custGeom>
            <a:solidFill>
              <a:schemeClr val="accent2"/>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894" name="Google Shape;3894;p449"/>
            <p:cNvSpPr/>
            <p:nvPr/>
          </p:nvSpPr>
          <p:spPr>
            <a:xfrm>
              <a:off x="8620125" y="3348038"/>
              <a:ext cx="226206" cy="295164"/>
            </a:xfrm>
            <a:custGeom>
              <a:avLst/>
              <a:gdLst/>
              <a:ahLst/>
              <a:cxnLst/>
              <a:rect l="l" t="t" r="r" b="b"/>
              <a:pathLst>
                <a:path w="21600" h="21600" extrusionOk="0">
                  <a:moveTo>
                    <a:pt x="20720" y="3574"/>
                  </a:moveTo>
                  <a:lnTo>
                    <a:pt x="20020" y="3499"/>
                  </a:lnTo>
                  <a:cubicBezTo>
                    <a:pt x="17058" y="3164"/>
                    <a:pt x="14308" y="2124"/>
                    <a:pt x="12160" y="525"/>
                  </a:cubicBezTo>
                  <a:lnTo>
                    <a:pt x="11552" y="0"/>
                  </a:lnTo>
                  <a:lnTo>
                    <a:pt x="10018" y="0"/>
                  </a:lnTo>
                  <a:lnTo>
                    <a:pt x="9424" y="525"/>
                  </a:lnTo>
                  <a:cubicBezTo>
                    <a:pt x="7282" y="2124"/>
                    <a:pt x="4538" y="3164"/>
                    <a:pt x="1580" y="3499"/>
                  </a:cubicBezTo>
                  <a:lnTo>
                    <a:pt x="880" y="3574"/>
                  </a:lnTo>
                  <a:lnTo>
                    <a:pt x="0" y="4358"/>
                  </a:lnTo>
                  <a:lnTo>
                    <a:pt x="0" y="8754"/>
                  </a:lnTo>
                  <a:lnTo>
                    <a:pt x="2045" y="8754"/>
                  </a:lnTo>
                  <a:lnTo>
                    <a:pt x="2045" y="5032"/>
                  </a:lnTo>
                  <a:cubicBezTo>
                    <a:pt x="5332" y="4626"/>
                    <a:pt x="8380" y="3464"/>
                    <a:pt x="10785" y="1701"/>
                  </a:cubicBezTo>
                  <a:cubicBezTo>
                    <a:pt x="13199" y="3467"/>
                    <a:pt x="16258" y="4629"/>
                    <a:pt x="19555" y="5032"/>
                  </a:cubicBezTo>
                  <a:lnTo>
                    <a:pt x="19555" y="9891"/>
                  </a:lnTo>
                  <a:cubicBezTo>
                    <a:pt x="19555" y="16302"/>
                    <a:pt x="11807" y="19621"/>
                    <a:pt x="10785" y="20021"/>
                  </a:cubicBezTo>
                  <a:cubicBezTo>
                    <a:pt x="10002" y="19727"/>
                    <a:pt x="4945" y="17544"/>
                    <a:pt x="2894" y="13457"/>
                  </a:cubicBezTo>
                  <a:lnTo>
                    <a:pt x="726" y="13457"/>
                  </a:lnTo>
                  <a:cubicBezTo>
                    <a:pt x="2981" y="18720"/>
                    <a:pt x="9634" y="21330"/>
                    <a:pt x="9972" y="21459"/>
                  </a:cubicBezTo>
                  <a:lnTo>
                    <a:pt x="10335" y="21600"/>
                  </a:lnTo>
                  <a:lnTo>
                    <a:pt x="11250" y="21600"/>
                  </a:lnTo>
                  <a:lnTo>
                    <a:pt x="11613" y="21459"/>
                  </a:lnTo>
                  <a:cubicBezTo>
                    <a:pt x="12022" y="21306"/>
                    <a:pt x="21600" y="17540"/>
                    <a:pt x="21600" y="9891"/>
                  </a:cubicBezTo>
                  <a:lnTo>
                    <a:pt x="21600" y="4350"/>
                  </a:lnTo>
                  <a:cubicBezTo>
                    <a:pt x="21600" y="4350"/>
                    <a:pt x="20720" y="3574"/>
                    <a:pt x="20720" y="3574"/>
                  </a:cubicBezTo>
                  <a:close/>
                </a:path>
              </a:pathLst>
            </a:custGeom>
            <a:solidFill>
              <a:schemeClr val="accent2"/>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895" name="Google Shape;3895;p449"/>
          <p:cNvSpPr txBox="1"/>
          <p:nvPr/>
        </p:nvSpPr>
        <p:spPr>
          <a:xfrm>
            <a:off x="3581400" y="2483334"/>
            <a:ext cx="2084800" cy="430847"/>
          </a:xfrm>
          <a:prstGeom prst="rect">
            <a:avLst/>
          </a:prstGeom>
          <a:noFill/>
          <a:ln>
            <a:noFill/>
          </a:ln>
        </p:spPr>
        <p:txBody>
          <a:bodyPr spcFirstLastPara="1" wrap="square" lIns="121900" tIns="121900" rIns="121900" bIns="121900" anchor="t" anchorCtr="0">
            <a:spAutoFit/>
          </a:bodyPr>
          <a:lstStyle/>
          <a:p>
            <a:r>
              <a:rPr lang="en" sz="1200">
                <a:latin typeface="Inter SemiBold"/>
                <a:ea typeface="Inter SemiBold"/>
                <a:cs typeface="Inter SemiBold"/>
                <a:sym typeface="Inter SemiBold"/>
              </a:rPr>
              <a:t>ZTNA with Private Routing</a:t>
            </a:r>
            <a:endParaRPr sz="1200">
              <a:latin typeface="Inter SemiBold"/>
              <a:ea typeface="Inter SemiBold"/>
              <a:cs typeface="Inter SemiBold"/>
              <a:sym typeface="Inter SemiBold"/>
            </a:endParaRPr>
          </a:p>
        </p:txBody>
      </p:sp>
      <p:sp>
        <p:nvSpPr>
          <p:cNvPr id="3896" name="Google Shape;3896;p449"/>
          <p:cNvSpPr txBox="1"/>
          <p:nvPr/>
        </p:nvSpPr>
        <p:spPr>
          <a:xfrm>
            <a:off x="3274051" y="2187700"/>
            <a:ext cx="2330800" cy="430847"/>
          </a:xfrm>
          <a:prstGeom prst="rect">
            <a:avLst/>
          </a:prstGeom>
          <a:noFill/>
          <a:ln>
            <a:noFill/>
          </a:ln>
        </p:spPr>
        <p:txBody>
          <a:bodyPr spcFirstLastPara="1" wrap="square" lIns="121900" tIns="121900" rIns="121900" bIns="121900" anchor="t" anchorCtr="0">
            <a:spAutoFit/>
          </a:bodyPr>
          <a:lstStyle/>
          <a:p>
            <a:r>
              <a:rPr lang="en" sz="1200" i="1" dirty="0">
                <a:solidFill>
                  <a:schemeClr val="dk1"/>
                </a:solidFill>
                <a:latin typeface="Inter SemiBold"/>
                <a:ea typeface="Inter SemiBold"/>
                <a:cs typeface="Inter SemiBold"/>
                <a:sym typeface="Inter SemiBold"/>
              </a:rPr>
              <a:t>Zero Trust platform</a:t>
            </a:r>
            <a:endParaRPr sz="1200" i="1" dirty="0">
              <a:solidFill>
                <a:schemeClr val="dk1"/>
              </a:solidFill>
              <a:latin typeface="Inter SemiBold"/>
              <a:ea typeface="Inter SemiBold"/>
              <a:cs typeface="Inter SemiBold"/>
              <a:sym typeface="Inter SemiBold"/>
            </a:endParaRPr>
          </a:p>
        </p:txBody>
      </p:sp>
      <p:sp>
        <p:nvSpPr>
          <p:cNvPr id="3897" name="Google Shape;3897;p449"/>
          <p:cNvSpPr txBox="1"/>
          <p:nvPr/>
        </p:nvSpPr>
        <p:spPr>
          <a:xfrm>
            <a:off x="3583399" y="3071700"/>
            <a:ext cx="2084800" cy="415458"/>
          </a:xfrm>
          <a:prstGeom prst="rect">
            <a:avLst/>
          </a:prstGeom>
          <a:noFill/>
          <a:ln>
            <a:noFill/>
          </a:ln>
        </p:spPr>
        <p:txBody>
          <a:bodyPr spcFirstLastPara="1" wrap="square" lIns="121900" tIns="121900" rIns="121900" bIns="121900" anchor="t" anchorCtr="0">
            <a:spAutoFit/>
          </a:bodyPr>
          <a:lstStyle/>
          <a:p>
            <a:r>
              <a:rPr lang="en" sz="1100">
                <a:latin typeface="Inter SemiBold"/>
                <a:ea typeface="Inter SemiBold"/>
                <a:cs typeface="Inter SemiBold"/>
                <a:sym typeface="Inter SemiBold"/>
              </a:rPr>
              <a:t>SWG with CASB</a:t>
            </a:r>
            <a:endParaRPr sz="1100">
              <a:latin typeface="Inter SemiBold"/>
              <a:ea typeface="Inter SemiBold"/>
              <a:cs typeface="Inter SemiBold"/>
              <a:sym typeface="Inter SemiBold"/>
            </a:endParaRPr>
          </a:p>
        </p:txBody>
      </p:sp>
      <p:sp>
        <p:nvSpPr>
          <p:cNvPr id="3898" name="Google Shape;3898;p449"/>
          <p:cNvSpPr txBox="1"/>
          <p:nvPr/>
        </p:nvSpPr>
        <p:spPr>
          <a:xfrm>
            <a:off x="3580824" y="2763729"/>
            <a:ext cx="2084800" cy="430847"/>
          </a:xfrm>
          <a:prstGeom prst="rect">
            <a:avLst/>
          </a:prstGeom>
          <a:noFill/>
          <a:ln>
            <a:noFill/>
          </a:ln>
        </p:spPr>
        <p:txBody>
          <a:bodyPr spcFirstLastPara="1" wrap="square" lIns="121900" tIns="121900" rIns="121900" bIns="121900" anchor="t" anchorCtr="0">
            <a:spAutoFit/>
          </a:bodyPr>
          <a:lstStyle/>
          <a:p>
            <a:r>
              <a:rPr lang="en" sz="1200" dirty="0">
                <a:latin typeface="Inter SemiBold"/>
                <a:ea typeface="Inter SemiBold"/>
                <a:cs typeface="Inter SemiBold"/>
                <a:sym typeface="Inter SemiBold"/>
              </a:rPr>
              <a:t>Remote Browser Isolation</a:t>
            </a:r>
            <a:endParaRPr sz="1200" dirty="0">
              <a:latin typeface="Inter SemiBold"/>
              <a:ea typeface="Inter SemiBold"/>
              <a:cs typeface="Inter SemiBold"/>
              <a:sym typeface="Inter SemiBold"/>
            </a:endParaRPr>
          </a:p>
        </p:txBody>
      </p:sp>
      <p:sp>
        <p:nvSpPr>
          <p:cNvPr id="3899" name="Google Shape;3899;p449"/>
          <p:cNvSpPr/>
          <p:nvPr/>
        </p:nvSpPr>
        <p:spPr>
          <a:xfrm>
            <a:off x="3424457" y="2886765"/>
            <a:ext cx="179640" cy="151632"/>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900" name="Google Shape;3900;p449"/>
          <p:cNvGrpSpPr/>
          <p:nvPr/>
        </p:nvGrpSpPr>
        <p:grpSpPr>
          <a:xfrm>
            <a:off x="3376207" y="2604133"/>
            <a:ext cx="228120" cy="168212"/>
            <a:chOff x="1428750" y="1009650"/>
            <a:chExt cx="308048" cy="227150"/>
          </a:xfrm>
        </p:grpSpPr>
        <p:sp>
          <p:nvSpPr>
            <p:cNvPr id="3901" name="Google Shape;3901;p449"/>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02" name="Google Shape;3902;p449"/>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03" name="Google Shape;3903;p449"/>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grpSp>
        <p:nvGrpSpPr>
          <p:cNvPr id="3904" name="Google Shape;3904;p449"/>
          <p:cNvGrpSpPr/>
          <p:nvPr/>
        </p:nvGrpSpPr>
        <p:grpSpPr>
          <a:xfrm>
            <a:off x="3386667" y="3193527"/>
            <a:ext cx="255259" cy="151643"/>
            <a:chOff x="2024063" y="1019175"/>
            <a:chExt cx="338899" cy="201366"/>
          </a:xfrm>
        </p:grpSpPr>
        <p:sp>
          <p:nvSpPr>
            <p:cNvPr id="3905" name="Google Shape;3905;p449"/>
            <p:cNvSpPr/>
            <p:nvPr/>
          </p:nvSpPr>
          <p:spPr>
            <a:xfrm>
              <a:off x="2024063" y="1104900"/>
              <a:ext cx="192132" cy="18630"/>
            </a:xfrm>
            <a:custGeom>
              <a:avLst/>
              <a:gdLst/>
              <a:ahLst/>
              <a:cxnLst/>
              <a:rect l="l" t="t" r="r" b="b"/>
              <a:pathLst>
                <a:path w="21600" h="21600" extrusionOk="0">
                  <a:moveTo>
                    <a:pt x="20354" y="0"/>
                  </a:moveTo>
                  <a:lnTo>
                    <a:pt x="0" y="0"/>
                  </a:lnTo>
                  <a:lnTo>
                    <a:pt x="1246" y="21600"/>
                  </a:lnTo>
                  <a:lnTo>
                    <a:pt x="21600" y="21600"/>
                  </a:lnTo>
                  <a:cubicBezTo>
                    <a:pt x="21600" y="21600"/>
                    <a:pt x="20354" y="0"/>
                    <a:pt x="20354"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06" name="Google Shape;3906;p449"/>
            <p:cNvSpPr/>
            <p:nvPr/>
          </p:nvSpPr>
          <p:spPr>
            <a:xfrm>
              <a:off x="2038350" y="1133475"/>
              <a:ext cx="192132" cy="18576"/>
            </a:xfrm>
            <a:custGeom>
              <a:avLst/>
              <a:gdLst/>
              <a:ahLst/>
              <a:cxnLst/>
              <a:rect l="l" t="t" r="r" b="b"/>
              <a:pathLst>
                <a:path w="21600" h="21600" extrusionOk="0">
                  <a:moveTo>
                    <a:pt x="20360" y="0"/>
                  </a:moveTo>
                  <a:lnTo>
                    <a:pt x="0" y="0"/>
                  </a:lnTo>
                  <a:lnTo>
                    <a:pt x="1246" y="21600"/>
                  </a:lnTo>
                  <a:lnTo>
                    <a:pt x="21600" y="21600"/>
                  </a:lnTo>
                  <a:cubicBezTo>
                    <a:pt x="21600" y="21600"/>
                    <a:pt x="20360" y="0"/>
                    <a:pt x="20360"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07" name="Google Shape;3907;p449"/>
            <p:cNvSpPr/>
            <p:nvPr/>
          </p:nvSpPr>
          <p:spPr>
            <a:xfrm>
              <a:off x="2095500" y="1019175"/>
              <a:ext cx="267462" cy="201366"/>
            </a:xfrm>
            <a:custGeom>
              <a:avLst/>
              <a:gdLst/>
              <a:ahLst/>
              <a:cxnLst/>
              <a:rect l="l" t="t" r="r" b="b"/>
              <a:pathLst>
                <a:path w="21600" h="21600" extrusionOk="0">
                  <a:moveTo>
                    <a:pt x="20648" y="9249"/>
                  </a:moveTo>
                  <a:lnTo>
                    <a:pt x="16189" y="9249"/>
                  </a:lnTo>
                  <a:lnTo>
                    <a:pt x="16189" y="936"/>
                  </a:lnTo>
                  <a:lnTo>
                    <a:pt x="15480" y="0"/>
                  </a:lnTo>
                  <a:lnTo>
                    <a:pt x="709" y="0"/>
                  </a:lnTo>
                  <a:lnTo>
                    <a:pt x="0" y="942"/>
                  </a:lnTo>
                  <a:lnTo>
                    <a:pt x="0" y="8020"/>
                  </a:lnTo>
                  <a:lnTo>
                    <a:pt x="1596" y="8020"/>
                  </a:lnTo>
                  <a:lnTo>
                    <a:pt x="1596" y="2120"/>
                  </a:lnTo>
                  <a:lnTo>
                    <a:pt x="14593" y="2120"/>
                  </a:lnTo>
                  <a:lnTo>
                    <a:pt x="14593" y="19480"/>
                  </a:lnTo>
                  <a:lnTo>
                    <a:pt x="1596" y="19480"/>
                  </a:lnTo>
                  <a:lnTo>
                    <a:pt x="1596" y="15913"/>
                  </a:lnTo>
                  <a:lnTo>
                    <a:pt x="0" y="15913"/>
                  </a:lnTo>
                  <a:lnTo>
                    <a:pt x="0" y="20658"/>
                  </a:lnTo>
                  <a:lnTo>
                    <a:pt x="709" y="21600"/>
                  </a:lnTo>
                  <a:lnTo>
                    <a:pt x="15480" y="21600"/>
                  </a:lnTo>
                  <a:lnTo>
                    <a:pt x="16189" y="20658"/>
                  </a:lnTo>
                  <a:lnTo>
                    <a:pt x="16189" y="11369"/>
                  </a:lnTo>
                  <a:lnTo>
                    <a:pt x="21600" y="11369"/>
                  </a:lnTo>
                  <a:cubicBezTo>
                    <a:pt x="21600" y="11369"/>
                    <a:pt x="20648" y="9249"/>
                    <a:pt x="20648" y="9249"/>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908" name="Google Shape;3908;p449"/>
          <p:cNvSpPr txBox="1"/>
          <p:nvPr/>
        </p:nvSpPr>
        <p:spPr>
          <a:xfrm>
            <a:off x="3596808" y="3358399"/>
            <a:ext cx="2168000" cy="430847"/>
          </a:xfrm>
          <a:prstGeom prst="rect">
            <a:avLst/>
          </a:prstGeom>
          <a:noFill/>
          <a:ln>
            <a:noFill/>
          </a:ln>
        </p:spPr>
        <p:txBody>
          <a:bodyPr spcFirstLastPara="1" wrap="square" lIns="121900" tIns="121900" rIns="121900" bIns="121900" anchor="t" anchorCtr="0">
            <a:spAutoFit/>
          </a:bodyPr>
          <a:lstStyle/>
          <a:p>
            <a:r>
              <a:rPr lang="en" sz="1200">
                <a:latin typeface="Inter SemiBold"/>
                <a:ea typeface="Inter SemiBold"/>
                <a:cs typeface="Inter SemiBold"/>
                <a:sym typeface="Inter SemiBold"/>
              </a:rPr>
              <a:t>Identity/Endpoint Integration</a:t>
            </a:r>
            <a:endParaRPr sz="1200">
              <a:latin typeface="Inter SemiBold"/>
              <a:ea typeface="Inter SemiBold"/>
              <a:cs typeface="Inter SemiBold"/>
              <a:sym typeface="Inter SemiBold"/>
            </a:endParaRPr>
          </a:p>
        </p:txBody>
      </p:sp>
      <p:grpSp>
        <p:nvGrpSpPr>
          <p:cNvPr id="3909" name="Google Shape;3909;p449"/>
          <p:cNvGrpSpPr/>
          <p:nvPr/>
        </p:nvGrpSpPr>
        <p:grpSpPr>
          <a:xfrm>
            <a:off x="3439100" y="3471745"/>
            <a:ext cx="169800" cy="183659"/>
            <a:chOff x="5629274" y="3352800"/>
            <a:chExt cx="270324" cy="292449"/>
          </a:xfrm>
        </p:grpSpPr>
        <p:sp>
          <p:nvSpPr>
            <p:cNvPr id="3910" name="Google Shape;3910;p449"/>
            <p:cNvSpPr/>
            <p:nvPr/>
          </p:nvSpPr>
          <p:spPr>
            <a:xfrm>
              <a:off x="5676900" y="3452813"/>
              <a:ext cx="165780" cy="185166"/>
            </a:xfrm>
            <a:custGeom>
              <a:avLst/>
              <a:gdLst/>
              <a:ahLst/>
              <a:cxnLst/>
              <a:rect l="l" t="t" r="r" b="b"/>
              <a:pathLst>
                <a:path w="21329" h="21600" extrusionOk="0">
                  <a:moveTo>
                    <a:pt x="3440" y="14260"/>
                  </a:moveTo>
                  <a:cubicBezTo>
                    <a:pt x="2616" y="12124"/>
                    <a:pt x="2557" y="9807"/>
                    <a:pt x="3271" y="7639"/>
                  </a:cubicBezTo>
                  <a:cubicBezTo>
                    <a:pt x="4387" y="4416"/>
                    <a:pt x="6985" y="2499"/>
                    <a:pt x="10264" y="2499"/>
                  </a:cubicBezTo>
                  <a:cubicBezTo>
                    <a:pt x="17974" y="2499"/>
                    <a:pt x="18573" y="8520"/>
                    <a:pt x="18573" y="10363"/>
                  </a:cubicBezTo>
                  <a:lnTo>
                    <a:pt x="21329" y="10363"/>
                  </a:lnTo>
                  <a:cubicBezTo>
                    <a:pt x="21329" y="5584"/>
                    <a:pt x="18435" y="0"/>
                    <a:pt x="10264" y="0"/>
                  </a:cubicBezTo>
                  <a:cubicBezTo>
                    <a:pt x="5779" y="0"/>
                    <a:pt x="2093" y="2648"/>
                    <a:pt x="618" y="6871"/>
                  </a:cubicBezTo>
                  <a:cubicBezTo>
                    <a:pt x="-271" y="9556"/>
                    <a:pt x="-200" y="12428"/>
                    <a:pt x="822" y="15074"/>
                  </a:cubicBezTo>
                  <a:cubicBezTo>
                    <a:pt x="1845" y="17720"/>
                    <a:pt x="3766" y="20005"/>
                    <a:pt x="6309" y="21600"/>
                  </a:cubicBezTo>
                  <a:lnTo>
                    <a:pt x="7859" y="19532"/>
                  </a:lnTo>
                  <a:cubicBezTo>
                    <a:pt x="5811" y="18241"/>
                    <a:pt x="4264" y="16396"/>
                    <a:pt x="3440" y="1426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11" name="Google Shape;3911;p449"/>
            <p:cNvSpPr/>
            <p:nvPr/>
          </p:nvSpPr>
          <p:spPr>
            <a:xfrm>
              <a:off x="5748338" y="3529012"/>
              <a:ext cx="98244" cy="84932"/>
            </a:xfrm>
            <a:custGeom>
              <a:avLst/>
              <a:gdLst/>
              <a:ahLst/>
              <a:cxnLst/>
              <a:rect l="l" t="t" r="r" b="b"/>
              <a:pathLst>
                <a:path w="21533" h="21434" extrusionOk="0">
                  <a:moveTo>
                    <a:pt x="8517" y="11260"/>
                  </a:moveTo>
                  <a:cubicBezTo>
                    <a:pt x="7232" y="9794"/>
                    <a:pt x="6228" y="8036"/>
                    <a:pt x="5571" y="6096"/>
                  </a:cubicBezTo>
                  <a:cubicBezTo>
                    <a:pt x="4915" y="4156"/>
                    <a:pt x="4618" y="2080"/>
                    <a:pt x="4703" y="0"/>
                  </a:cubicBezTo>
                  <a:lnTo>
                    <a:pt x="8" y="0"/>
                  </a:lnTo>
                  <a:cubicBezTo>
                    <a:pt x="-67" y="2807"/>
                    <a:pt x="361" y="5603"/>
                    <a:pt x="1269" y="8210"/>
                  </a:cubicBezTo>
                  <a:cubicBezTo>
                    <a:pt x="2176" y="10818"/>
                    <a:pt x="3541" y="13182"/>
                    <a:pt x="5278" y="15152"/>
                  </a:cubicBezTo>
                  <a:cubicBezTo>
                    <a:pt x="9396" y="19358"/>
                    <a:pt x="14752" y="21600"/>
                    <a:pt x="20254" y="21424"/>
                  </a:cubicBezTo>
                  <a:cubicBezTo>
                    <a:pt x="20676" y="21424"/>
                    <a:pt x="21110" y="21424"/>
                    <a:pt x="21533" y="21424"/>
                  </a:cubicBezTo>
                  <a:lnTo>
                    <a:pt x="21310" y="16018"/>
                  </a:lnTo>
                  <a:cubicBezTo>
                    <a:pt x="16193" y="16288"/>
                    <a:pt x="11522" y="14558"/>
                    <a:pt x="8517" y="1126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12" name="Google Shape;3912;p449"/>
            <p:cNvSpPr/>
            <p:nvPr/>
          </p:nvSpPr>
          <p:spPr>
            <a:xfrm>
              <a:off x="5667375" y="3352800"/>
              <a:ext cx="189702" cy="43161"/>
            </a:xfrm>
            <a:custGeom>
              <a:avLst/>
              <a:gdLst/>
              <a:ahLst/>
              <a:cxnLst/>
              <a:rect l="l" t="t" r="r" b="b"/>
              <a:pathLst>
                <a:path w="21600" h="18097" extrusionOk="0">
                  <a:moveTo>
                    <a:pt x="20289" y="18075"/>
                  </a:moveTo>
                  <a:lnTo>
                    <a:pt x="21600" y="10508"/>
                  </a:lnTo>
                  <a:cubicBezTo>
                    <a:pt x="15679" y="-3503"/>
                    <a:pt x="5988" y="-3503"/>
                    <a:pt x="0" y="10508"/>
                  </a:cubicBezTo>
                  <a:lnTo>
                    <a:pt x="1281" y="18097"/>
                  </a:lnTo>
                  <a:cubicBezTo>
                    <a:pt x="6568" y="5815"/>
                    <a:pt x="15081" y="5815"/>
                    <a:pt x="20289" y="18075"/>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13" name="Google Shape;3913;p449"/>
            <p:cNvSpPr/>
            <p:nvPr/>
          </p:nvSpPr>
          <p:spPr>
            <a:xfrm>
              <a:off x="5643562" y="3419475"/>
              <a:ext cx="239545" cy="225774"/>
            </a:xfrm>
            <a:custGeom>
              <a:avLst/>
              <a:gdLst/>
              <a:ahLst/>
              <a:cxnLst/>
              <a:rect l="l" t="t" r="r" b="b"/>
              <a:pathLst>
                <a:path w="21274" h="21600" extrusionOk="0">
                  <a:moveTo>
                    <a:pt x="10834" y="0"/>
                  </a:moveTo>
                  <a:cubicBezTo>
                    <a:pt x="7073" y="0"/>
                    <a:pt x="3905" y="1757"/>
                    <a:pt x="1922" y="4949"/>
                  </a:cubicBezTo>
                  <a:cubicBezTo>
                    <a:pt x="868" y="6702"/>
                    <a:pt x="226" y="8704"/>
                    <a:pt x="49" y="10783"/>
                  </a:cubicBezTo>
                  <a:cubicBezTo>
                    <a:pt x="-127" y="12863"/>
                    <a:pt x="168" y="14957"/>
                    <a:pt x="909" y="16887"/>
                  </a:cubicBezTo>
                  <a:lnTo>
                    <a:pt x="2669" y="16108"/>
                  </a:lnTo>
                  <a:cubicBezTo>
                    <a:pt x="2044" y="14490"/>
                    <a:pt x="1793" y="12732"/>
                    <a:pt x="1938" y="10986"/>
                  </a:cubicBezTo>
                  <a:cubicBezTo>
                    <a:pt x="2083" y="9241"/>
                    <a:pt x="2619" y="7559"/>
                    <a:pt x="3501" y="6087"/>
                  </a:cubicBezTo>
                  <a:cubicBezTo>
                    <a:pt x="4308" y="4801"/>
                    <a:pt x="5403" y="3757"/>
                    <a:pt x="6686" y="3051"/>
                  </a:cubicBezTo>
                  <a:cubicBezTo>
                    <a:pt x="7968" y="2345"/>
                    <a:pt x="9395" y="2001"/>
                    <a:pt x="10834" y="2049"/>
                  </a:cubicBezTo>
                  <a:cubicBezTo>
                    <a:pt x="17450" y="2049"/>
                    <a:pt x="19233" y="7895"/>
                    <a:pt x="19361" y="10149"/>
                  </a:cubicBezTo>
                  <a:cubicBezTo>
                    <a:pt x="19509" y="12793"/>
                    <a:pt x="18106" y="13106"/>
                    <a:pt x="17840" y="13136"/>
                  </a:cubicBezTo>
                  <a:lnTo>
                    <a:pt x="17687" y="13167"/>
                  </a:lnTo>
                  <a:cubicBezTo>
                    <a:pt x="16985" y="13333"/>
                    <a:pt x="16251" y="13211"/>
                    <a:pt x="15628" y="12824"/>
                  </a:cubicBezTo>
                  <a:cubicBezTo>
                    <a:pt x="15091" y="12419"/>
                    <a:pt x="14758" y="11676"/>
                    <a:pt x="14644" y="10621"/>
                  </a:cubicBezTo>
                  <a:cubicBezTo>
                    <a:pt x="14335" y="7726"/>
                    <a:pt x="12266" y="6522"/>
                    <a:pt x="10506" y="6635"/>
                  </a:cubicBezTo>
                  <a:cubicBezTo>
                    <a:pt x="8571" y="6758"/>
                    <a:pt x="6488" y="8443"/>
                    <a:pt x="6488" y="11866"/>
                  </a:cubicBezTo>
                  <a:cubicBezTo>
                    <a:pt x="6488" y="16799"/>
                    <a:pt x="10692" y="20770"/>
                    <a:pt x="14572" y="21600"/>
                  </a:cubicBezTo>
                  <a:lnTo>
                    <a:pt x="14953" y="19592"/>
                  </a:lnTo>
                  <a:cubicBezTo>
                    <a:pt x="12209" y="19013"/>
                    <a:pt x="8390" y="16010"/>
                    <a:pt x="8390" y="11866"/>
                  </a:cubicBezTo>
                  <a:cubicBezTo>
                    <a:pt x="8390" y="9760"/>
                    <a:pt x="9508" y="8751"/>
                    <a:pt x="10616" y="8684"/>
                  </a:cubicBezTo>
                  <a:cubicBezTo>
                    <a:pt x="11486" y="8628"/>
                    <a:pt x="12575" y="9166"/>
                    <a:pt x="12756" y="10856"/>
                  </a:cubicBezTo>
                  <a:cubicBezTo>
                    <a:pt x="12937" y="12547"/>
                    <a:pt x="13545" y="13766"/>
                    <a:pt x="14563" y="14520"/>
                  </a:cubicBezTo>
                  <a:cubicBezTo>
                    <a:pt x="15609" y="15217"/>
                    <a:pt x="16866" y="15450"/>
                    <a:pt x="18068" y="15170"/>
                  </a:cubicBezTo>
                  <a:cubicBezTo>
                    <a:pt x="19304" y="15022"/>
                    <a:pt x="21473" y="13777"/>
                    <a:pt x="21259" y="10047"/>
                  </a:cubicBezTo>
                  <a:cubicBezTo>
                    <a:pt x="21102" y="7234"/>
                    <a:pt x="18919" y="0"/>
                    <a:pt x="10834"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14" name="Google Shape;3914;p449"/>
            <p:cNvSpPr/>
            <p:nvPr/>
          </p:nvSpPr>
          <p:spPr>
            <a:xfrm>
              <a:off x="5629274" y="3386138"/>
              <a:ext cx="270324" cy="82620"/>
            </a:xfrm>
            <a:custGeom>
              <a:avLst/>
              <a:gdLst/>
              <a:ahLst/>
              <a:cxnLst/>
              <a:rect l="l" t="t" r="r" b="b"/>
              <a:pathLst>
                <a:path w="21600" h="21600" extrusionOk="0">
                  <a:moveTo>
                    <a:pt x="10697" y="0"/>
                  </a:moveTo>
                  <a:cubicBezTo>
                    <a:pt x="8589" y="59"/>
                    <a:pt x="6516" y="1781"/>
                    <a:pt x="4654" y="5016"/>
                  </a:cubicBezTo>
                  <a:cubicBezTo>
                    <a:pt x="2792" y="8252"/>
                    <a:pt x="1195" y="12908"/>
                    <a:pt x="0" y="18590"/>
                  </a:cubicBezTo>
                  <a:lnTo>
                    <a:pt x="1442" y="21600"/>
                  </a:lnTo>
                  <a:cubicBezTo>
                    <a:pt x="2491" y="16738"/>
                    <a:pt x="3876" y="12754"/>
                    <a:pt x="5484" y="9974"/>
                  </a:cubicBezTo>
                  <a:cubicBezTo>
                    <a:pt x="7092" y="7193"/>
                    <a:pt x="8878" y="5695"/>
                    <a:pt x="10697" y="5599"/>
                  </a:cubicBezTo>
                  <a:cubicBezTo>
                    <a:pt x="15832" y="5599"/>
                    <a:pt x="19118" y="16043"/>
                    <a:pt x="20145" y="21558"/>
                  </a:cubicBezTo>
                  <a:lnTo>
                    <a:pt x="21600" y="18660"/>
                  </a:lnTo>
                  <a:cubicBezTo>
                    <a:pt x="20410" y="12207"/>
                    <a:pt x="16589" y="0"/>
                    <a:pt x="10697" y="0"/>
                  </a:cubicBezTo>
                  <a:close/>
                </a:path>
              </a:pathLst>
            </a:custGeom>
            <a:solidFill>
              <a:srgbClr val="0055DC"/>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915" name="Google Shape;3915;p449"/>
          <p:cNvSpPr txBox="1"/>
          <p:nvPr/>
        </p:nvSpPr>
        <p:spPr>
          <a:xfrm>
            <a:off x="6288897" y="3065407"/>
            <a:ext cx="1878000" cy="430847"/>
          </a:xfrm>
          <a:prstGeom prst="rect">
            <a:avLst/>
          </a:prstGeom>
          <a:noFill/>
          <a:ln>
            <a:noFill/>
          </a:ln>
        </p:spPr>
        <p:txBody>
          <a:bodyPr spcFirstLastPara="1" wrap="square" lIns="121900" tIns="121900" rIns="121900" bIns="121900" anchor="t" anchorCtr="0">
            <a:spAutoFit/>
          </a:bodyPr>
          <a:lstStyle/>
          <a:p>
            <a:r>
              <a:rPr lang="en" sz="1200" dirty="0">
                <a:solidFill>
                  <a:schemeClr val="lt1"/>
                </a:solidFill>
                <a:latin typeface="Inter SemiBold"/>
                <a:ea typeface="Inter SemiBold"/>
                <a:cs typeface="Inter SemiBold"/>
                <a:sym typeface="Inter SemiBold"/>
              </a:rPr>
              <a:t>Network Interconnect</a:t>
            </a:r>
            <a:endParaRPr sz="1200" dirty="0">
              <a:solidFill>
                <a:schemeClr val="lt1"/>
              </a:solidFill>
              <a:latin typeface="Inter SemiBold"/>
              <a:ea typeface="Inter SemiBold"/>
              <a:cs typeface="Inter SemiBold"/>
              <a:sym typeface="Inter SemiBold"/>
            </a:endParaRPr>
          </a:p>
        </p:txBody>
      </p:sp>
      <p:sp>
        <p:nvSpPr>
          <p:cNvPr id="3916" name="Google Shape;3916;p449"/>
          <p:cNvSpPr txBox="1"/>
          <p:nvPr/>
        </p:nvSpPr>
        <p:spPr>
          <a:xfrm>
            <a:off x="6288897" y="3361033"/>
            <a:ext cx="18780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Smart Routing</a:t>
            </a:r>
            <a:endParaRPr sz="1200">
              <a:solidFill>
                <a:schemeClr val="lt1"/>
              </a:solidFill>
              <a:latin typeface="Inter SemiBold"/>
              <a:ea typeface="Inter SemiBold"/>
              <a:cs typeface="Inter SemiBold"/>
              <a:sym typeface="Inter SemiBold"/>
            </a:endParaRPr>
          </a:p>
        </p:txBody>
      </p:sp>
      <p:sp>
        <p:nvSpPr>
          <p:cNvPr id="3917" name="Google Shape;3917;p449"/>
          <p:cNvSpPr txBox="1"/>
          <p:nvPr/>
        </p:nvSpPr>
        <p:spPr>
          <a:xfrm>
            <a:off x="6288897" y="2187700"/>
            <a:ext cx="18780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WAN-as-a-Service</a:t>
            </a:r>
            <a:endParaRPr sz="1200">
              <a:solidFill>
                <a:schemeClr val="lt1"/>
              </a:solidFill>
              <a:latin typeface="Inter SemiBold"/>
              <a:ea typeface="Inter SemiBold"/>
              <a:cs typeface="Inter SemiBold"/>
              <a:sym typeface="Inter SemiBold"/>
            </a:endParaRPr>
          </a:p>
        </p:txBody>
      </p:sp>
      <p:sp>
        <p:nvSpPr>
          <p:cNvPr id="3918" name="Google Shape;3918;p449"/>
          <p:cNvSpPr txBox="1"/>
          <p:nvPr/>
        </p:nvSpPr>
        <p:spPr>
          <a:xfrm>
            <a:off x="6288897" y="2483327"/>
            <a:ext cx="18780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Firewall-as-a-Service</a:t>
            </a:r>
            <a:endParaRPr sz="1200">
              <a:solidFill>
                <a:schemeClr val="lt1"/>
              </a:solidFill>
              <a:latin typeface="Inter SemiBold"/>
              <a:ea typeface="Inter SemiBold"/>
              <a:cs typeface="Inter SemiBold"/>
              <a:sym typeface="Inter SemiBold"/>
            </a:endParaRPr>
          </a:p>
        </p:txBody>
      </p:sp>
      <p:sp>
        <p:nvSpPr>
          <p:cNvPr id="3919" name="Google Shape;3919;p449"/>
          <p:cNvSpPr/>
          <p:nvPr/>
        </p:nvSpPr>
        <p:spPr>
          <a:xfrm>
            <a:off x="6065622" y="2301052"/>
            <a:ext cx="179625" cy="180417"/>
          </a:xfrm>
          <a:custGeom>
            <a:avLst/>
            <a:gdLst/>
            <a:ahLst/>
            <a:cxnLst/>
            <a:rect l="l" t="t" r="r" b="b"/>
            <a:pathLst>
              <a:path w="21555" h="21521" extrusionOk="0">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920" name="Google Shape;3920;p449"/>
          <p:cNvGrpSpPr/>
          <p:nvPr/>
        </p:nvGrpSpPr>
        <p:grpSpPr>
          <a:xfrm>
            <a:off x="6065611" y="3175981"/>
            <a:ext cx="179648" cy="182755"/>
            <a:chOff x="5029200" y="981075"/>
            <a:chExt cx="275421" cy="280183"/>
          </a:xfrm>
        </p:grpSpPr>
        <p:sp>
          <p:nvSpPr>
            <p:cNvPr id="3921" name="Google Shape;3921;p449"/>
            <p:cNvSpPr/>
            <p:nvPr/>
          </p:nvSpPr>
          <p:spPr>
            <a:xfrm>
              <a:off x="5062538" y="1147762"/>
              <a:ext cx="81918" cy="81972"/>
            </a:xfrm>
            <a:custGeom>
              <a:avLst/>
              <a:gdLst/>
              <a:ahLst/>
              <a:cxnLst/>
              <a:rect l="l" t="t" r="r" b="b"/>
              <a:pathLst>
                <a:path w="21600" h="21600" extrusionOk="0">
                  <a:moveTo>
                    <a:pt x="0" y="17607"/>
                  </a:moveTo>
                  <a:lnTo>
                    <a:pt x="3992" y="21600"/>
                  </a:lnTo>
                  <a:lnTo>
                    <a:pt x="21600" y="3993"/>
                  </a:lnTo>
                  <a:lnTo>
                    <a:pt x="17608" y="0"/>
                  </a:lnTo>
                  <a:cubicBezTo>
                    <a:pt x="17608" y="0"/>
                    <a:pt x="0" y="17607"/>
                    <a:pt x="0" y="17607"/>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2" name="Google Shape;3922;p449"/>
            <p:cNvSpPr/>
            <p:nvPr/>
          </p:nvSpPr>
          <p:spPr>
            <a:xfrm>
              <a:off x="5029200" y="1109662"/>
              <a:ext cx="94446" cy="21438"/>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3" name="Google Shape;3923;p449"/>
            <p:cNvSpPr/>
            <p:nvPr/>
          </p:nvSpPr>
          <p:spPr>
            <a:xfrm>
              <a:off x="5062537" y="1014412"/>
              <a:ext cx="81972" cy="81918"/>
            </a:xfrm>
            <a:custGeom>
              <a:avLst/>
              <a:gdLst/>
              <a:ahLst/>
              <a:cxnLst/>
              <a:rect l="l" t="t" r="r" b="b"/>
              <a:pathLst>
                <a:path w="21600" h="21600" extrusionOk="0">
                  <a:moveTo>
                    <a:pt x="21600" y="17607"/>
                  </a:moveTo>
                  <a:lnTo>
                    <a:pt x="3993" y="0"/>
                  </a:lnTo>
                  <a:lnTo>
                    <a:pt x="0" y="3993"/>
                  </a:lnTo>
                  <a:lnTo>
                    <a:pt x="17608" y="21600"/>
                  </a:lnTo>
                  <a:cubicBezTo>
                    <a:pt x="17608" y="21600"/>
                    <a:pt x="21600" y="17607"/>
                    <a:pt x="21600" y="17607"/>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4" name="Google Shape;3924;p449"/>
            <p:cNvSpPr/>
            <p:nvPr/>
          </p:nvSpPr>
          <p:spPr>
            <a:xfrm>
              <a:off x="5191124" y="1014413"/>
              <a:ext cx="81918" cy="81918"/>
            </a:xfrm>
            <a:custGeom>
              <a:avLst/>
              <a:gdLst/>
              <a:ahLst/>
              <a:cxnLst/>
              <a:rect l="l" t="t" r="r" b="b"/>
              <a:pathLst>
                <a:path w="21600" h="21600" extrusionOk="0">
                  <a:moveTo>
                    <a:pt x="21600" y="3993"/>
                  </a:moveTo>
                  <a:lnTo>
                    <a:pt x="17608" y="0"/>
                  </a:lnTo>
                  <a:lnTo>
                    <a:pt x="0" y="17607"/>
                  </a:lnTo>
                  <a:lnTo>
                    <a:pt x="3992" y="21600"/>
                  </a:lnTo>
                  <a:cubicBezTo>
                    <a:pt x="3992" y="21600"/>
                    <a:pt x="21600" y="3993"/>
                    <a:pt x="21600" y="3993"/>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5" name="Google Shape;3925;p449"/>
            <p:cNvSpPr/>
            <p:nvPr/>
          </p:nvSpPr>
          <p:spPr>
            <a:xfrm>
              <a:off x="5157787" y="1166813"/>
              <a:ext cx="21438" cy="94446"/>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6" name="Google Shape;3926;p449"/>
            <p:cNvSpPr/>
            <p:nvPr/>
          </p:nvSpPr>
          <p:spPr>
            <a:xfrm>
              <a:off x="5157787" y="981075"/>
              <a:ext cx="21438" cy="94446"/>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7" name="Google Shape;3927;p449"/>
            <p:cNvSpPr/>
            <p:nvPr/>
          </p:nvSpPr>
          <p:spPr>
            <a:xfrm>
              <a:off x="5210175" y="1109662"/>
              <a:ext cx="94446" cy="21438"/>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28" name="Google Shape;3928;p449"/>
            <p:cNvSpPr/>
            <p:nvPr/>
          </p:nvSpPr>
          <p:spPr>
            <a:xfrm>
              <a:off x="5191124" y="1147763"/>
              <a:ext cx="81972" cy="81972"/>
            </a:xfrm>
            <a:custGeom>
              <a:avLst/>
              <a:gdLst/>
              <a:ahLst/>
              <a:cxnLst/>
              <a:rect l="l" t="t" r="r" b="b"/>
              <a:pathLst>
                <a:path w="21600" h="21600" extrusionOk="0">
                  <a:moveTo>
                    <a:pt x="0" y="3992"/>
                  </a:moveTo>
                  <a:lnTo>
                    <a:pt x="17607" y="21600"/>
                  </a:lnTo>
                  <a:lnTo>
                    <a:pt x="21600" y="17607"/>
                  </a:lnTo>
                  <a:lnTo>
                    <a:pt x="3992" y="0"/>
                  </a:lnTo>
                  <a:cubicBezTo>
                    <a:pt x="3992" y="0"/>
                    <a:pt x="0" y="3992"/>
                    <a:pt x="0" y="3992"/>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929" name="Google Shape;3929;p449"/>
          <p:cNvSpPr/>
          <p:nvPr/>
        </p:nvSpPr>
        <p:spPr>
          <a:xfrm>
            <a:off x="6061007" y="2600543"/>
            <a:ext cx="188856" cy="175392"/>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pic>
        <p:nvPicPr>
          <p:cNvPr id="3930" name="Google Shape;3930;p449"/>
          <p:cNvPicPr preferRelativeResize="0"/>
          <p:nvPr/>
        </p:nvPicPr>
        <p:blipFill rotWithShape="1">
          <a:blip r:embed="rId6">
            <a:alphaModFix/>
          </a:blip>
          <a:srcRect t="9" b="9"/>
          <a:stretch/>
        </p:blipFill>
        <p:spPr>
          <a:xfrm>
            <a:off x="6041385" y="3452219"/>
            <a:ext cx="228100" cy="228064"/>
          </a:xfrm>
          <a:prstGeom prst="rect">
            <a:avLst/>
          </a:prstGeom>
          <a:noFill/>
          <a:ln>
            <a:noFill/>
          </a:ln>
        </p:spPr>
      </p:pic>
      <p:sp>
        <p:nvSpPr>
          <p:cNvPr id="3931" name="Google Shape;3931;p449"/>
          <p:cNvSpPr/>
          <p:nvPr/>
        </p:nvSpPr>
        <p:spPr>
          <a:xfrm>
            <a:off x="6084551" y="2879888"/>
            <a:ext cx="141768" cy="179352"/>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r>
              <a:rPr lang="en" sz="1600">
                <a:solidFill>
                  <a:srgbClr val="FFFFFF"/>
                </a:solidFill>
                <a:latin typeface="Gill Sans"/>
                <a:ea typeface="Gill Sans"/>
                <a:cs typeface="Gill Sans"/>
                <a:sym typeface="Gill Sans"/>
              </a:rPr>
              <a:t>    </a:t>
            </a:r>
            <a:endParaRPr sz="1600">
              <a:solidFill>
                <a:srgbClr val="FFFFFF"/>
              </a:solidFill>
              <a:latin typeface="Gill Sans"/>
              <a:ea typeface="Gill Sans"/>
              <a:cs typeface="Gill Sans"/>
              <a:sym typeface="Gill Sans"/>
            </a:endParaRPr>
          </a:p>
        </p:txBody>
      </p:sp>
      <p:sp>
        <p:nvSpPr>
          <p:cNvPr id="3932" name="Google Shape;3932;p449"/>
          <p:cNvSpPr txBox="1"/>
          <p:nvPr/>
        </p:nvSpPr>
        <p:spPr>
          <a:xfrm>
            <a:off x="6288896" y="2778954"/>
            <a:ext cx="2102665" cy="430847"/>
          </a:xfrm>
          <a:prstGeom prst="rect">
            <a:avLst/>
          </a:prstGeom>
          <a:noFill/>
          <a:ln>
            <a:noFill/>
          </a:ln>
        </p:spPr>
        <p:txBody>
          <a:bodyPr spcFirstLastPara="1" wrap="square" lIns="121900" tIns="121900" rIns="121900" bIns="121900" anchor="t" anchorCtr="0">
            <a:spAutoFit/>
          </a:bodyPr>
          <a:lstStyle/>
          <a:p>
            <a:r>
              <a:rPr lang="en" sz="1200" dirty="0">
                <a:solidFill>
                  <a:schemeClr val="lt1"/>
                </a:solidFill>
                <a:latin typeface="Inter SemiBold"/>
                <a:ea typeface="Inter SemiBold"/>
                <a:cs typeface="Inter SemiBold"/>
                <a:sym typeface="Inter SemiBold"/>
              </a:rPr>
              <a:t>L3 &amp; L4 DDoS Protection</a:t>
            </a:r>
            <a:endParaRPr sz="1200" dirty="0">
              <a:solidFill>
                <a:schemeClr val="lt1"/>
              </a:solidFill>
              <a:latin typeface="Inter SemiBold"/>
              <a:ea typeface="Inter SemiBold"/>
              <a:cs typeface="Inter SemiBold"/>
              <a:sym typeface="Inter SemiBold"/>
            </a:endParaRPr>
          </a:p>
        </p:txBody>
      </p:sp>
      <p:sp>
        <p:nvSpPr>
          <p:cNvPr id="3933" name="Google Shape;3933;p449"/>
          <p:cNvSpPr txBox="1"/>
          <p:nvPr/>
        </p:nvSpPr>
        <p:spPr>
          <a:xfrm>
            <a:off x="9101400" y="2483327"/>
            <a:ext cx="19752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Rate Limiting</a:t>
            </a:r>
            <a:endParaRPr sz="1200">
              <a:solidFill>
                <a:schemeClr val="lt1"/>
              </a:solidFill>
              <a:latin typeface="Inter SemiBold"/>
              <a:ea typeface="Inter SemiBold"/>
              <a:cs typeface="Inter SemiBold"/>
              <a:sym typeface="Inter SemiBold"/>
            </a:endParaRPr>
          </a:p>
        </p:txBody>
      </p:sp>
      <p:sp>
        <p:nvSpPr>
          <p:cNvPr id="3934" name="Google Shape;3934;p449"/>
          <p:cNvSpPr txBox="1"/>
          <p:nvPr/>
        </p:nvSpPr>
        <p:spPr>
          <a:xfrm>
            <a:off x="9101400" y="2778953"/>
            <a:ext cx="19752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Load Balancing</a:t>
            </a:r>
            <a:endParaRPr sz="1200">
              <a:solidFill>
                <a:schemeClr val="lt1"/>
              </a:solidFill>
              <a:latin typeface="Inter SemiBold"/>
              <a:ea typeface="Inter SemiBold"/>
              <a:cs typeface="Inter SemiBold"/>
              <a:sym typeface="Inter SemiBold"/>
            </a:endParaRPr>
          </a:p>
        </p:txBody>
      </p:sp>
      <p:sp>
        <p:nvSpPr>
          <p:cNvPr id="3935" name="Google Shape;3935;p449"/>
          <p:cNvSpPr txBox="1"/>
          <p:nvPr/>
        </p:nvSpPr>
        <p:spPr>
          <a:xfrm>
            <a:off x="9101400" y="3074580"/>
            <a:ext cx="19752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Bot Management</a:t>
            </a:r>
            <a:endParaRPr sz="1200">
              <a:solidFill>
                <a:schemeClr val="lt1"/>
              </a:solidFill>
              <a:latin typeface="Inter SemiBold"/>
              <a:ea typeface="Inter SemiBold"/>
              <a:cs typeface="Inter SemiBold"/>
              <a:sym typeface="Inter SemiBold"/>
            </a:endParaRPr>
          </a:p>
        </p:txBody>
      </p:sp>
      <p:sp>
        <p:nvSpPr>
          <p:cNvPr id="3936" name="Google Shape;3936;p449"/>
          <p:cNvSpPr txBox="1"/>
          <p:nvPr/>
        </p:nvSpPr>
        <p:spPr>
          <a:xfrm>
            <a:off x="9101400" y="3665833"/>
            <a:ext cx="19752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CDN and DNS</a:t>
            </a:r>
            <a:endParaRPr sz="1200">
              <a:solidFill>
                <a:schemeClr val="lt1"/>
              </a:solidFill>
              <a:latin typeface="Inter SemiBold"/>
              <a:ea typeface="Inter SemiBold"/>
              <a:cs typeface="Inter SemiBold"/>
              <a:sym typeface="Inter SemiBold"/>
            </a:endParaRPr>
          </a:p>
        </p:txBody>
      </p:sp>
      <p:sp>
        <p:nvSpPr>
          <p:cNvPr id="3937" name="Google Shape;3937;p449"/>
          <p:cNvSpPr txBox="1"/>
          <p:nvPr/>
        </p:nvSpPr>
        <p:spPr>
          <a:xfrm>
            <a:off x="9101400" y="3370207"/>
            <a:ext cx="1975200" cy="430847"/>
          </a:xfrm>
          <a:prstGeom prst="rect">
            <a:avLst/>
          </a:prstGeom>
          <a:noFill/>
          <a:ln>
            <a:noFill/>
          </a:ln>
        </p:spPr>
        <p:txBody>
          <a:bodyPr spcFirstLastPara="1" wrap="square" lIns="121900" tIns="121900" rIns="121900" bIns="121900" anchor="t" anchorCtr="0">
            <a:spAutoFit/>
          </a:bodyPr>
          <a:lstStyle/>
          <a:p>
            <a:r>
              <a:rPr lang="en" sz="1200">
                <a:solidFill>
                  <a:schemeClr val="lt1"/>
                </a:solidFill>
                <a:latin typeface="Inter SemiBold"/>
                <a:ea typeface="Inter SemiBold"/>
                <a:cs typeface="Inter SemiBold"/>
                <a:sym typeface="Inter SemiBold"/>
              </a:rPr>
              <a:t>L7 DDoS Protection</a:t>
            </a:r>
            <a:endParaRPr sz="1200">
              <a:solidFill>
                <a:schemeClr val="lt1"/>
              </a:solidFill>
              <a:latin typeface="Inter SemiBold"/>
              <a:ea typeface="Inter SemiBold"/>
              <a:cs typeface="Inter SemiBold"/>
              <a:sym typeface="Inter SemiBold"/>
            </a:endParaRPr>
          </a:p>
        </p:txBody>
      </p:sp>
      <p:sp>
        <p:nvSpPr>
          <p:cNvPr id="3938" name="Google Shape;3938;p449"/>
          <p:cNvSpPr txBox="1"/>
          <p:nvPr/>
        </p:nvSpPr>
        <p:spPr>
          <a:xfrm>
            <a:off x="9101400" y="2187701"/>
            <a:ext cx="1975200" cy="430847"/>
          </a:xfrm>
          <a:prstGeom prst="rect">
            <a:avLst/>
          </a:prstGeom>
          <a:noFill/>
          <a:ln>
            <a:noFill/>
          </a:ln>
        </p:spPr>
        <p:txBody>
          <a:bodyPr spcFirstLastPara="1" wrap="square" lIns="121900" tIns="121900" rIns="121900" bIns="121900" anchor="t" anchorCtr="0">
            <a:spAutoFit/>
          </a:bodyPr>
          <a:lstStyle/>
          <a:p>
            <a:r>
              <a:rPr lang="en" sz="1200" dirty="0">
                <a:solidFill>
                  <a:schemeClr val="lt1"/>
                </a:solidFill>
                <a:latin typeface="Inter SemiBold"/>
                <a:ea typeface="Inter SemiBold"/>
                <a:cs typeface="Inter SemiBold"/>
                <a:sym typeface="Inter SemiBold"/>
              </a:rPr>
              <a:t>WAF with API Protection</a:t>
            </a:r>
            <a:endParaRPr sz="1200" dirty="0">
              <a:solidFill>
                <a:schemeClr val="lt1"/>
              </a:solidFill>
              <a:latin typeface="Inter SemiBold"/>
              <a:ea typeface="Inter SemiBold"/>
              <a:cs typeface="Inter SemiBold"/>
              <a:sym typeface="Inter SemiBold"/>
            </a:endParaRPr>
          </a:p>
        </p:txBody>
      </p:sp>
      <p:sp>
        <p:nvSpPr>
          <p:cNvPr id="3939" name="Google Shape;3939;p449"/>
          <p:cNvSpPr/>
          <p:nvPr/>
        </p:nvSpPr>
        <p:spPr>
          <a:xfrm>
            <a:off x="8853380" y="2885468"/>
            <a:ext cx="209232" cy="168192"/>
          </a:xfrm>
          <a:custGeom>
            <a:avLst/>
            <a:gdLst/>
            <a:ahLst/>
            <a:cxnLst/>
            <a:rect l="l" t="t" r="r" b="b"/>
            <a:pathLst>
              <a:path w="21600" h="21600" extrusionOk="0">
                <a:moveTo>
                  <a:pt x="11885" y="12007"/>
                </a:moveTo>
                <a:cubicBezTo>
                  <a:pt x="11692" y="12583"/>
                  <a:pt x="11367" y="13075"/>
                  <a:pt x="10950" y="13421"/>
                </a:cubicBezTo>
                <a:cubicBezTo>
                  <a:pt x="10534" y="13767"/>
                  <a:pt x="10044" y="13951"/>
                  <a:pt x="9543" y="13950"/>
                </a:cubicBezTo>
                <a:cubicBezTo>
                  <a:pt x="8872" y="13949"/>
                  <a:pt x="8229" y="13616"/>
                  <a:pt x="7755" y="13025"/>
                </a:cubicBezTo>
                <a:cubicBezTo>
                  <a:pt x="7281" y="12434"/>
                  <a:pt x="7015" y="11633"/>
                  <a:pt x="7015" y="10798"/>
                </a:cubicBezTo>
                <a:cubicBezTo>
                  <a:pt x="7015" y="10174"/>
                  <a:pt x="7163" y="9564"/>
                  <a:pt x="7442" y="9046"/>
                </a:cubicBezTo>
                <a:cubicBezTo>
                  <a:pt x="7720" y="8527"/>
                  <a:pt x="8116" y="8123"/>
                  <a:pt x="8578" y="7885"/>
                </a:cubicBezTo>
                <a:cubicBezTo>
                  <a:pt x="9041" y="7646"/>
                  <a:pt x="9551" y="7584"/>
                  <a:pt x="10042" y="7706"/>
                </a:cubicBezTo>
                <a:cubicBezTo>
                  <a:pt x="10533" y="7828"/>
                  <a:pt x="10984" y="8129"/>
                  <a:pt x="11338" y="8570"/>
                </a:cubicBezTo>
                <a:cubicBezTo>
                  <a:pt x="11692" y="9011"/>
                  <a:pt x="11933" y="9573"/>
                  <a:pt x="12030" y="10186"/>
                </a:cubicBezTo>
                <a:cubicBezTo>
                  <a:pt x="12128" y="10797"/>
                  <a:pt x="12077" y="11431"/>
                  <a:pt x="11885" y="12007"/>
                </a:cubicBezTo>
                <a:close/>
                <a:moveTo>
                  <a:pt x="3034" y="11577"/>
                </a:moveTo>
                <a:cubicBezTo>
                  <a:pt x="2869" y="11784"/>
                  <a:pt x="2645" y="11900"/>
                  <a:pt x="2411" y="11902"/>
                </a:cubicBezTo>
                <a:cubicBezTo>
                  <a:pt x="2236" y="11903"/>
                  <a:pt x="2064" y="11840"/>
                  <a:pt x="1918" y="11720"/>
                </a:cubicBezTo>
                <a:cubicBezTo>
                  <a:pt x="1771" y="11600"/>
                  <a:pt x="1657" y="11429"/>
                  <a:pt x="1588" y="11227"/>
                </a:cubicBezTo>
                <a:cubicBezTo>
                  <a:pt x="1520" y="11025"/>
                  <a:pt x="1501" y="10803"/>
                  <a:pt x="1535" y="10588"/>
                </a:cubicBezTo>
                <a:cubicBezTo>
                  <a:pt x="1568" y="10373"/>
                  <a:pt x="1652" y="10176"/>
                  <a:pt x="1776" y="10020"/>
                </a:cubicBezTo>
                <a:cubicBezTo>
                  <a:pt x="1899" y="9865"/>
                  <a:pt x="2057" y="9758"/>
                  <a:pt x="2230" y="9716"/>
                </a:cubicBezTo>
                <a:cubicBezTo>
                  <a:pt x="2402" y="9672"/>
                  <a:pt x="2581" y="9693"/>
                  <a:pt x="2743" y="9776"/>
                </a:cubicBezTo>
                <a:cubicBezTo>
                  <a:pt x="2906" y="9860"/>
                  <a:pt x="3045" y="10001"/>
                  <a:pt x="3142" y="10183"/>
                </a:cubicBezTo>
                <a:cubicBezTo>
                  <a:pt x="3240" y="10365"/>
                  <a:pt x="3292" y="10579"/>
                  <a:pt x="3292" y="10798"/>
                </a:cubicBezTo>
                <a:cubicBezTo>
                  <a:pt x="3292" y="11090"/>
                  <a:pt x="3200" y="11370"/>
                  <a:pt x="3034" y="11577"/>
                </a:cubicBezTo>
                <a:close/>
                <a:moveTo>
                  <a:pt x="18333" y="14851"/>
                </a:moveTo>
                <a:lnTo>
                  <a:pt x="21600" y="10798"/>
                </a:lnTo>
                <a:lnTo>
                  <a:pt x="18344" y="6744"/>
                </a:lnTo>
                <a:lnTo>
                  <a:pt x="17271" y="8079"/>
                </a:lnTo>
                <a:lnTo>
                  <a:pt x="18685" y="9854"/>
                </a:lnTo>
                <a:lnTo>
                  <a:pt x="13515" y="9854"/>
                </a:lnTo>
                <a:cubicBezTo>
                  <a:pt x="13408" y="9147"/>
                  <a:pt x="13179" y="8477"/>
                  <a:pt x="12844" y="7891"/>
                </a:cubicBezTo>
                <a:lnTo>
                  <a:pt x="16434" y="3247"/>
                </a:lnTo>
                <a:lnTo>
                  <a:pt x="16468" y="5753"/>
                </a:lnTo>
                <a:lnTo>
                  <a:pt x="17984" y="5720"/>
                </a:lnTo>
                <a:lnTo>
                  <a:pt x="17901" y="0"/>
                </a:lnTo>
                <a:lnTo>
                  <a:pt x="13299" y="109"/>
                </a:lnTo>
                <a:lnTo>
                  <a:pt x="13326" y="1996"/>
                </a:lnTo>
                <a:lnTo>
                  <a:pt x="15342" y="1954"/>
                </a:lnTo>
                <a:lnTo>
                  <a:pt x="11745" y="6583"/>
                </a:lnTo>
                <a:cubicBezTo>
                  <a:pt x="11190" y="6131"/>
                  <a:pt x="10553" y="5857"/>
                  <a:pt x="9893" y="5784"/>
                </a:cubicBezTo>
                <a:cubicBezTo>
                  <a:pt x="9232" y="5711"/>
                  <a:pt x="8567" y="5842"/>
                  <a:pt x="7956" y="6166"/>
                </a:cubicBezTo>
                <a:cubicBezTo>
                  <a:pt x="7346" y="6489"/>
                  <a:pt x="6809" y="6994"/>
                  <a:pt x="6393" y="7638"/>
                </a:cubicBezTo>
                <a:cubicBezTo>
                  <a:pt x="5976" y="8281"/>
                  <a:pt x="5694" y="9042"/>
                  <a:pt x="5570" y="9854"/>
                </a:cubicBezTo>
                <a:lnTo>
                  <a:pt x="4684" y="9854"/>
                </a:lnTo>
                <a:cubicBezTo>
                  <a:pt x="4503" y="9179"/>
                  <a:pt x="4136" y="8607"/>
                  <a:pt x="3648" y="8238"/>
                </a:cubicBezTo>
                <a:cubicBezTo>
                  <a:pt x="3160" y="7870"/>
                  <a:pt x="2583" y="7731"/>
                  <a:pt x="2019" y="7844"/>
                </a:cubicBezTo>
                <a:cubicBezTo>
                  <a:pt x="1456" y="7958"/>
                  <a:pt x="943" y="8317"/>
                  <a:pt x="573" y="8859"/>
                </a:cubicBezTo>
                <a:cubicBezTo>
                  <a:pt x="203" y="9399"/>
                  <a:pt x="0" y="10087"/>
                  <a:pt x="0" y="10798"/>
                </a:cubicBezTo>
                <a:cubicBezTo>
                  <a:pt x="0" y="11508"/>
                  <a:pt x="203" y="12196"/>
                  <a:pt x="573" y="12737"/>
                </a:cubicBezTo>
                <a:cubicBezTo>
                  <a:pt x="943" y="13278"/>
                  <a:pt x="1456" y="13638"/>
                  <a:pt x="2019" y="13751"/>
                </a:cubicBezTo>
                <a:cubicBezTo>
                  <a:pt x="2583" y="13865"/>
                  <a:pt x="3160" y="13725"/>
                  <a:pt x="3648" y="13357"/>
                </a:cubicBezTo>
                <a:cubicBezTo>
                  <a:pt x="4136" y="12988"/>
                  <a:pt x="4503" y="12416"/>
                  <a:pt x="4684" y="11742"/>
                </a:cubicBezTo>
                <a:lnTo>
                  <a:pt x="5570" y="11742"/>
                </a:lnTo>
                <a:cubicBezTo>
                  <a:pt x="5694" y="12553"/>
                  <a:pt x="5976" y="13314"/>
                  <a:pt x="6393" y="13957"/>
                </a:cubicBezTo>
                <a:cubicBezTo>
                  <a:pt x="6809" y="14601"/>
                  <a:pt x="7346" y="15106"/>
                  <a:pt x="7956" y="15430"/>
                </a:cubicBezTo>
                <a:cubicBezTo>
                  <a:pt x="8567" y="15753"/>
                  <a:pt x="9232" y="15884"/>
                  <a:pt x="9893" y="15811"/>
                </a:cubicBezTo>
                <a:cubicBezTo>
                  <a:pt x="10553" y="15738"/>
                  <a:pt x="11190" y="15464"/>
                  <a:pt x="11745" y="15012"/>
                </a:cubicBezTo>
                <a:lnTo>
                  <a:pt x="15334" y="19646"/>
                </a:lnTo>
                <a:lnTo>
                  <a:pt x="13318" y="19604"/>
                </a:lnTo>
                <a:lnTo>
                  <a:pt x="13291" y="21491"/>
                </a:lnTo>
                <a:lnTo>
                  <a:pt x="17893" y="21600"/>
                </a:lnTo>
                <a:lnTo>
                  <a:pt x="17976" y="15871"/>
                </a:lnTo>
                <a:lnTo>
                  <a:pt x="16460" y="15838"/>
                </a:lnTo>
                <a:lnTo>
                  <a:pt x="16434" y="18348"/>
                </a:lnTo>
                <a:lnTo>
                  <a:pt x="12844" y="13705"/>
                </a:lnTo>
                <a:cubicBezTo>
                  <a:pt x="13179" y="13118"/>
                  <a:pt x="13408" y="12448"/>
                  <a:pt x="13515" y="11742"/>
                </a:cubicBezTo>
                <a:lnTo>
                  <a:pt x="18685" y="11742"/>
                </a:lnTo>
                <a:lnTo>
                  <a:pt x="17260" y="13516"/>
                </a:lnTo>
                <a:cubicBezTo>
                  <a:pt x="17260" y="13516"/>
                  <a:pt x="18333" y="14851"/>
                  <a:pt x="18333" y="14851"/>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0" name="Google Shape;3940;p449"/>
          <p:cNvSpPr/>
          <p:nvPr/>
        </p:nvSpPr>
        <p:spPr>
          <a:xfrm>
            <a:off x="8873117" y="3196661"/>
            <a:ext cx="169776" cy="169992"/>
          </a:xfrm>
          <a:custGeom>
            <a:avLst/>
            <a:gdLst/>
            <a:ahLst/>
            <a:cxnLst/>
            <a:rect l="l" t="t" r="r" b="b"/>
            <a:pathLst>
              <a:path w="21600" h="21600" extrusionOk="0">
                <a:moveTo>
                  <a:pt x="13647" y="15483"/>
                </a:moveTo>
                <a:lnTo>
                  <a:pt x="7953" y="15483"/>
                </a:lnTo>
                <a:lnTo>
                  <a:pt x="7953" y="17282"/>
                </a:lnTo>
                <a:lnTo>
                  <a:pt x="13647" y="17282"/>
                </a:lnTo>
                <a:cubicBezTo>
                  <a:pt x="13647" y="17282"/>
                  <a:pt x="13647" y="15483"/>
                  <a:pt x="13647" y="15483"/>
                </a:cubicBezTo>
                <a:close/>
                <a:moveTo>
                  <a:pt x="14998" y="13562"/>
                </a:moveTo>
                <a:cubicBezTo>
                  <a:pt x="15824" y="13562"/>
                  <a:pt x="16494" y="12892"/>
                  <a:pt x="16494" y="12065"/>
                </a:cubicBezTo>
                <a:cubicBezTo>
                  <a:pt x="16494" y="11237"/>
                  <a:pt x="15824" y="10567"/>
                  <a:pt x="14998" y="10567"/>
                </a:cubicBezTo>
                <a:cubicBezTo>
                  <a:pt x="14172" y="10567"/>
                  <a:pt x="13503" y="11237"/>
                  <a:pt x="13503" y="12065"/>
                </a:cubicBezTo>
                <a:cubicBezTo>
                  <a:pt x="13503" y="12892"/>
                  <a:pt x="14172" y="13562"/>
                  <a:pt x="14998" y="13562"/>
                </a:cubicBezTo>
                <a:close/>
                <a:moveTo>
                  <a:pt x="6602" y="13562"/>
                </a:moveTo>
                <a:cubicBezTo>
                  <a:pt x="7428" y="13562"/>
                  <a:pt x="8097" y="12892"/>
                  <a:pt x="8097" y="12065"/>
                </a:cubicBezTo>
                <a:cubicBezTo>
                  <a:pt x="8097" y="11237"/>
                  <a:pt x="7428" y="10567"/>
                  <a:pt x="6602" y="10567"/>
                </a:cubicBezTo>
                <a:cubicBezTo>
                  <a:pt x="5776" y="10567"/>
                  <a:pt x="5106" y="11237"/>
                  <a:pt x="5106" y="12065"/>
                </a:cubicBezTo>
                <a:cubicBezTo>
                  <a:pt x="5106" y="12892"/>
                  <a:pt x="5776" y="13562"/>
                  <a:pt x="6602" y="13562"/>
                </a:cubicBezTo>
                <a:close/>
                <a:moveTo>
                  <a:pt x="19799" y="19801"/>
                </a:moveTo>
                <a:lnTo>
                  <a:pt x="1801" y="19801"/>
                </a:lnTo>
                <a:lnTo>
                  <a:pt x="1801" y="7756"/>
                </a:lnTo>
                <a:lnTo>
                  <a:pt x="19799" y="7756"/>
                </a:lnTo>
                <a:cubicBezTo>
                  <a:pt x="19799" y="7756"/>
                  <a:pt x="19799" y="19801"/>
                  <a:pt x="19799" y="19801"/>
                </a:cubicBezTo>
                <a:close/>
                <a:moveTo>
                  <a:pt x="20699" y="5957"/>
                </a:moveTo>
                <a:lnTo>
                  <a:pt x="11701" y="5957"/>
                </a:lnTo>
                <a:lnTo>
                  <a:pt x="11701" y="3357"/>
                </a:lnTo>
                <a:cubicBezTo>
                  <a:pt x="12044" y="3159"/>
                  <a:pt x="12313" y="2853"/>
                  <a:pt x="12464" y="2488"/>
                </a:cubicBezTo>
                <a:cubicBezTo>
                  <a:pt x="12616" y="2122"/>
                  <a:pt x="12643" y="1716"/>
                  <a:pt x="12540" y="1334"/>
                </a:cubicBezTo>
                <a:cubicBezTo>
                  <a:pt x="12437" y="951"/>
                  <a:pt x="12211" y="613"/>
                  <a:pt x="11897" y="372"/>
                </a:cubicBezTo>
                <a:cubicBezTo>
                  <a:pt x="11582" y="130"/>
                  <a:pt x="11197" y="0"/>
                  <a:pt x="10800" y="0"/>
                </a:cubicBezTo>
                <a:cubicBezTo>
                  <a:pt x="10404" y="0"/>
                  <a:pt x="10018" y="130"/>
                  <a:pt x="9704" y="372"/>
                </a:cubicBezTo>
                <a:cubicBezTo>
                  <a:pt x="9389" y="613"/>
                  <a:pt x="9163" y="951"/>
                  <a:pt x="9060" y="1334"/>
                </a:cubicBezTo>
                <a:cubicBezTo>
                  <a:pt x="8958" y="1716"/>
                  <a:pt x="8984" y="2122"/>
                  <a:pt x="9136" y="2488"/>
                </a:cubicBezTo>
                <a:cubicBezTo>
                  <a:pt x="9288" y="2853"/>
                  <a:pt x="9556" y="3159"/>
                  <a:pt x="9899" y="3357"/>
                </a:cubicBezTo>
                <a:lnTo>
                  <a:pt x="9899" y="5957"/>
                </a:lnTo>
                <a:lnTo>
                  <a:pt x="901" y="5957"/>
                </a:lnTo>
                <a:lnTo>
                  <a:pt x="0" y="6856"/>
                </a:lnTo>
                <a:lnTo>
                  <a:pt x="0" y="20700"/>
                </a:lnTo>
                <a:lnTo>
                  <a:pt x="901" y="21600"/>
                </a:lnTo>
                <a:lnTo>
                  <a:pt x="20699" y="21600"/>
                </a:lnTo>
                <a:lnTo>
                  <a:pt x="21600" y="20700"/>
                </a:lnTo>
                <a:lnTo>
                  <a:pt x="21600" y="6856"/>
                </a:lnTo>
                <a:cubicBezTo>
                  <a:pt x="21600" y="6856"/>
                  <a:pt x="20699" y="5957"/>
                  <a:pt x="20699" y="5957"/>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1" name="Google Shape;3941;p449"/>
          <p:cNvSpPr/>
          <p:nvPr/>
        </p:nvSpPr>
        <p:spPr>
          <a:xfrm>
            <a:off x="8863568" y="2303563"/>
            <a:ext cx="188856" cy="175392"/>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nvGrpSpPr>
          <p:cNvPr id="3942" name="Google Shape;3942;p449"/>
          <p:cNvGrpSpPr/>
          <p:nvPr/>
        </p:nvGrpSpPr>
        <p:grpSpPr>
          <a:xfrm>
            <a:off x="8893847" y="2582633"/>
            <a:ext cx="128299" cy="211211"/>
            <a:chOff x="3281363" y="1743075"/>
            <a:chExt cx="206712" cy="340443"/>
          </a:xfrm>
        </p:grpSpPr>
        <p:sp>
          <p:nvSpPr>
            <p:cNvPr id="3943" name="Google Shape;3943;p449"/>
            <p:cNvSpPr/>
            <p:nvPr/>
          </p:nvSpPr>
          <p:spPr>
            <a:xfrm>
              <a:off x="3395663" y="1743075"/>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4" name="Google Shape;3944;p449"/>
            <p:cNvSpPr/>
            <p:nvPr/>
          </p:nvSpPr>
          <p:spPr>
            <a:xfrm>
              <a:off x="3367088" y="1795463"/>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5" name="Google Shape;3945;p449"/>
            <p:cNvSpPr/>
            <p:nvPr/>
          </p:nvSpPr>
          <p:spPr>
            <a:xfrm>
              <a:off x="3448050" y="1743075"/>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6" name="Google Shape;3946;p449"/>
            <p:cNvSpPr/>
            <p:nvPr/>
          </p:nvSpPr>
          <p:spPr>
            <a:xfrm>
              <a:off x="3338513" y="1743075"/>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7" name="Google Shape;3947;p449"/>
            <p:cNvSpPr/>
            <p:nvPr/>
          </p:nvSpPr>
          <p:spPr>
            <a:xfrm>
              <a:off x="3419475" y="1795463"/>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8" name="Google Shape;3948;p449"/>
            <p:cNvSpPr/>
            <p:nvPr/>
          </p:nvSpPr>
          <p:spPr>
            <a:xfrm>
              <a:off x="3281363" y="1833563"/>
              <a:ext cx="206712" cy="155034"/>
            </a:xfrm>
            <a:custGeom>
              <a:avLst/>
              <a:gdLst/>
              <a:ahLst/>
              <a:cxnLst/>
              <a:rect l="l" t="t" r="r" b="b"/>
              <a:pathLst>
                <a:path w="21600" h="21600" extrusionOk="0">
                  <a:moveTo>
                    <a:pt x="3654" y="2947"/>
                  </a:moveTo>
                  <a:lnTo>
                    <a:pt x="17935" y="2947"/>
                  </a:lnTo>
                  <a:lnTo>
                    <a:pt x="11779" y="10102"/>
                  </a:lnTo>
                  <a:lnTo>
                    <a:pt x="11399" y="11214"/>
                  </a:lnTo>
                  <a:lnTo>
                    <a:pt x="11399" y="18675"/>
                  </a:lnTo>
                  <a:lnTo>
                    <a:pt x="10151" y="18675"/>
                  </a:lnTo>
                  <a:lnTo>
                    <a:pt x="10151" y="11214"/>
                  </a:lnTo>
                  <a:lnTo>
                    <a:pt x="9776" y="10110"/>
                  </a:lnTo>
                  <a:cubicBezTo>
                    <a:pt x="9776" y="10110"/>
                    <a:pt x="3654" y="2947"/>
                    <a:pt x="3654" y="2947"/>
                  </a:cubicBezTo>
                  <a:close/>
                  <a:moveTo>
                    <a:pt x="7946" y="20108"/>
                  </a:moveTo>
                  <a:lnTo>
                    <a:pt x="9065" y="21600"/>
                  </a:lnTo>
                  <a:lnTo>
                    <a:pt x="12535" y="21600"/>
                  </a:lnTo>
                  <a:lnTo>
                    <a:pt x="13654" y="20108"/>
                  </a:lnTo>
                  <a:lnTo>
                    <a:pt x="13654" y="11901"/>
                  </a:lnTo>
                  <a:lnTo>
                    <a:pt x="21600" y="2582"/>
                  </a:lnTo>
                  <a:lnTo>
                    <a:pt x="20873" y="0"/>
                  </a:lnTo>
                  <a:lnTo>
                    <a:pt x="727" y="0"/>
                  </a:lnTo>
                  <a:lnTo>
                    <a:pt x="0" y="2582"/>
                  </a:lnTo>
                  <a:lnTo>
                    <a:pt x="7946" y="11871"/>
                  </a:lnTo>
                  <a:cubicBezTo>
                    <a:pt x="7946" y="11871"/>
                    <a:pt x="7946" y="20108"/>
                    <a:pt x="7946" y="20108"/>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49" name="Google Shape;3949;p449"/>
            <p:cNvSpPr/>
            <p:nvPr/>
          </p:nvSpPr>
          <p:spPr>
            <a:xfrm>
              <a:off x="3352800" y="2000250"/>
              <a:ext cx="64584" cy="83268"/>
            </a:xfrm>
            <a:custGeom>
              <a:avLst/>
              <a:gdLst/>
              <a:ahLst/>
              <a:cxnLst/>
              <a:rect l="l" t="t" r="r" b="b"/>
              <a:pathLst>
                <a:path w="21600" h="21600" extrusionOk="0">
                  <a:moveTo>
                    <a:pt x="13487" y="13752"/>
                  </a:moveTo>
                  <a:lnTo>
                    <a:pt x="13361" y="0"/>
                  </a:lnTo>
                  <a:lnTo>
                    <a:pt x="8131" y="28"/>
                  </a:lnTo>
                  <a:lnTo>
                    <a:pt x="8275" y="13932"/>
                  </a:lnTo>
                  <a:lnTo>
                    <a:pt x="3618" y="10460"/>
                  </a:lnTo>
                  <a:lnTo>
                    <a:pt x="0" y="13377"/>
                  </a:lnTo>
                  <a:lnTo>
                    <a:pt x="10997" y="21600"/>
                  </a:lnTo>
                  <a:lnTo>
                    <a:pt x="21600" y="13057"/>
                  </a:lnTo>
                  <a:lnTo>
                    <a:pt x="17839" y="10251"/>
                  </a:lnTo>
                  <a:cubicBezTo>
                    <a:pt x="17839" y="10251"/>
                    <a:pt x="13487" y="13752"/>
                    <a:pt x="13487" y="13752"/>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50" name="Google Shape;3950;p449"/>
            <p:cNvSpPr/>
            <p:nvPr/>
          </p:nvSpPr>
          <p:spPr>
            <a:xfrm>
              <a:off x="3314700" y="1795463"/>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51" name="Google Shape;3951;p449"/>
            <p:cNvSpPr/>
            <p:nvPr/>
          </p:nvSpPr>
          <p:spPr>
            <a:xfrm>
              <a:off x="3286125" y="1743075"/>
              <a:ext cx="32100" cy="32100"/>
            </a:xfrm>
            <a:prstGeom prst="ellipse">
              <a:avLst/>
            </a:pr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grpSp>
      <p:sp>
        <p:nvSpPr>
          <p:cNvPr id="3952" name="Google Shape;3952;p449"/>
          <p:cNvSpPr/>
          <p:nvPr/>
        </p:nvSpPr>
        <p:spPr>
          <a:xfrm>
            <a:off x="8887112" y="3482483"/>
            <a:ext cx="141768" cy="179352"/>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r>
              <a:rPr lang="en" sz="1600">
                <a:solidFill>
                  <a:srgbClr val="FFFFFF"/>
                </a:solidFill>
                <a:latin typeface="Gill Sans"/>
                <a:ea typeface="Gill Sans"/>
                <a:cs typeface="Gill Sans"/>
                <a:sym typeface="Gill Sans"/>
              </a:rPr>
              <a:t>    </a:t>
            </a:r>
            <a:endParaRPr sz="1600">
              <a:solidFill>
                <a:srgbClr val="FFFFFF"/>
              </a:solidFill>
              <a:latin typeface="Gill Sans"/>
              <a:ea typeface="Gill Sans"/>
              <a:cs typeface="Gill Sans"/>
              <a:sym typeface="Gill Sans"/>
            </a:endParaRPr>
          </a:p>
        </p:txBody>
      </p:sp>
      <p:sp>
        <p:nvSpPr>
          <p:cNvPr id="3953" name="Google Shape;3953;p449"/>
          <p:cNvSpPr/>
          <p:nvPr/>
        </p:nvSpPr>
        <p:spPr>
          <a:xfrm>
            <a:off x="8868184" y="3780844"/>
            <a:ext cx="179625" cy="180417"/>
          </a:xfrm>
          <a:custGeom>
            <a:avLst/>
            <a:gdLst/>
            <a:ahLst/>
            <a:cxnLst/>
            <a:rect l="l" t="t" r="r" b="b"/>
            <a:pathLst>
              <a:path w="21555" h="21521" extrusionOk="0">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chemeClr val="lt1"/>
          </a:solidFill>
          <a:ln>
            <a:noFill/>
          </a:ln>
        </p:spPr>
        <p:txBody>
          <a:bodyPr spcFirstLastPara="1" wrap="square" lIns="19067" tIns="19067" rIns="19067" bIns="19067" anchor="ctr" anchorCtr="0">
            <a:noAutofit/>
          </a:bodyPr>
          <a:lstStyle/>
          <a:p>
            <a:pPr algn="ctr">
              <a:buClr>
                <a:srgbClr val="FFFFFF"/>
              </a:buClr>
              <a:buSzPts val="1100"/>
            </a:pPr>
            <a:endParaRPr sz="1600">
              <a:solidFill>
                <a:srgbClr val="FFFFFF"/>
              </a:solidFill>
              <a:latin typeface="Gill Sans"/>
              <a:ea typeface="Gill Sans"/>
              <a:cs typeface="Gill Sans"/>
              <a:sym typeface="Gill Sans"/>
            </a:endParaRPr>
          </a:p>
        </p:txBody>
      </p:sp>
      <p:sp>
        <p:nvSpPr>
          <p:cNvPr id="3954" name="Google Shape;3954;p449"/>
          <p:cNvSpPr txBox="1"/>
          <p:nvPr/>
        </p:nvSpPr>
        <p:spPr>
          <a:xfrm>
            <a:off x="6869565" y="4355"/>
            <a:ext cx="6299600" cy="400069"/>
          </a:xfrm>
          <a:prstGeom prst="rect">
            <a:avLst/>
          </a:prstGeom>
          <a:noFill/>
          <a:ln>
            <a:noFill/>
          </a:ln>
        </p:spPr>
        <p:txBody>
          <a:bodyPr spcFirstLastPara="1" wrap="square" lIns="121900" tIns="121900" rIns="121900" bIns="121900" anchor="t" anchorCtr="0">
            <a:spAutoFit/>
          </a:bodyPr>
          <a:lstStyle/>
          <a:p>
            <a:r>
              <a:rPr lang="en" sz="1000" dirty="0">
                <a:solidFill>
                  <a:srgbClr val="888888"/>
                </a:solidFill>
                <a:latin typeface="Inter"/>
                <a:ea typeface="Inter"/>
                <a:cs typeface="Inter"/>
                <a:sym typeface="Inter"/>
              </a:rPr>
              <a:t>ZTNA = Zero Trust Network Access | SWG = Secure Web Gateway | CASB = Cloud Access Security Broker</a:t>
            </a:r>
            <a:endParaRPr sz="1000" dirty="0">
              <a:solidFill>
                <a:srgbClr val="888888"/>
              </a:solidFill>
              <a:latin typeface="Inter"/>
              <a:ea typeface="Inter"/>
              <a:cs typeface="Inter"/>
              <a:sym typeface="Inter"/>
            </a:endParaRPr>
          </a:p>
        </p:txBody>
      </p:sp>
      <p:pic>
        <p:nvPicPr>
          <p:cNvPr id="125" name="Google Shape;2256;p474">
            <a:extLst>
              <a:ext uri="{FF2B5EF4-FFF2-40B4-BE49-F238E27FC236}">
                <a16:creationId xmlns:a16="http://schemas.microsoft.com/office/drawing/2014/main" id="{904D0DE8-AC56-44B2-8CF7-28602DDE16EB}"/>
              </a:ext>
            </a:extLst>
          </p:cNvPr>
          <p:cNvPicPr preferRelativeResize="0"/>
          <p:nvPr/>
        </p:nvPicPr>
        <p:blipFill>
          <a:blip r:embed="rId7">
            <a:alphaModFix/>
          </a:blip>
          <a:stretch>
            <a:fillRect/>
          </a:stretch>
        </p:blipFill>
        <p:spPr>
          <a:xfrm>
            <a:off x="264968" y="6412892"/>
            <a:ext cx="1149951" cy="382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B4E14-829C-4972-A94B-59CD6B12FCD6}"/>
              </a:ext>
            </a:extLst>
          </p:cNvPr>
          <p:cNvSpPr>
            <a:spLocks noGrp="1"/>
          </p:cNvSpPr>
          <p:nvPr>
            <p:ph type="sldNum" sz="quarter" idx="4"/>
          </p:nvPr>
        </p:nvSpPr>
        <p:spPr/>
        <p:txBody>
          <a:bodyPr/>
          <a:lstStyle/>
          <a:p>
            <a:fld id="{AE900599-87B8-451F-A6FC-753697317D4F}" type="slidenum">
              <a:rPr lang="en-IN" smtClean="0"/>
              <a:pPr/>
              <a:t>9</a:t>
            </a:fld>
            <a:endParaRPr lang="en-IN"/>
          </a:p>
        </p:txBody>
      </p:sp>
      <p:sp>
        <p:nvSpPr>
          <p:cNvPr id="3" name="Title 2">
            <a:extLst>
              <a:ext uri="{FF2B5EF4-FFF2-40B4-BE49-F238E27FC236}">
                <a16:creationId xmlns:a16="http://schemas.microsoft.com/office/drawing/2014/main" id="{55B2EF92-3614-4833-9A33-38A8A9F7A795}"/>
              </a:ext>
            </a:extLst>
          </p:cNvPr>
          <p:cNvSpPr>
            <a:spLocks noGrp="1"/>
          </p:cNvSpPr>
          <p:nvPr>
            <p:ph type="title"/>
          </p:nvPr>
        </p:nvSpPr>
        <p:spPr/>
        <p:txBody>
          <a:bodyPr/>
          <a:lstStyle/>
          <a:p>
            <a:r>
              <a:rPr lang="en-US" dirty="0"/>
              <a:t>Secure Access Service Edge</a:t>
            </a:r>
          </a:p>
        </p:txBody>
      </p:sp>
      <p:pic>
        <p:nvPicPr>
          <p:cNvPr id="7" name="Picture 6">
            <a:extLst>
              <a:ext uri="{FF2B5EF4-FFF2-40B4-BE49-F238E27FC236}">
                <a16:creationId xmlns:a16="http://schemas.microsoft.com/office/drawing/2014/main" id="{557F0B3F-F00E-4B70-B39C-89BB200014CA}"/>
              </a:ext>
            </a:extLst>
          </p:cNvPr>
          <p:cNvPicPr>
            <a:picLocks noChangeAspect="1"/>
          </p:cNvPicPr>
          <p:nvPr/>
        </p:nvPicPr>
        <p:blipFill>
          <a:blip r:embed="rId3"/>
          <a:stretch>
            <a:fillRect/>
          </a:stretch>
        </p:blipFill>
        <p:spPr>
          <a:xfrm>
            <a:off x="0" y="1280259"/>
            <a:ext cx="12192000" cy="5078065"/>
          </a:xfrm>
          <a:prstGeom prst="rect">
            <a:avLst/>
          </a:prstGeom>
        </p:spPr>
      </p:pic>
      <p:pic>
        <p:nvPicPr>
          <p:cNvPr id="8" name="Google Shape;2256;p474">
            <a:extLst>
              <a:ext uri="{FF2B5EF4-FFF2-40B4-BE49-F238E27FC236}">
                <a16:creationId xmlns:a16="http://schemas.microsoft.com/office/drawing/2014/main" id="{21A8D2F6-5C7B-425E-A7F4-CD739C9F216B}"/>
              </a:ext>
            </a:extLst>
          </p:cNvPr>
          <p:cNvPicPr preferRelativeResize="0"/>
          <p:nvPr/>
        </p:nvPicPr>
        <p:blipFill>
          <a:blip r:embed="rId4">
            <a:alphaModFix/>
          </a:blip>
          <a:stretch>
            <a:fillRect/>
          </a:stretch>
        </p:blipFill>
        <p:spPr>
          <a:xfrm>
            <a:off x="264968" y="6412892"/>
            <a:ext cx="1149951" cy="382300"/>
          </a:xfrm>
          <a:prstGeom prst="rect">
            <a:avLst/>
          </a:prstGeom>
          <a:noFill/>
          <a:ln>
            <a:noFill/>
          </a:ln>
        </p:spPr>
      </p:pic>
    </p:spTree>
    <p:extLst>
      <p:ext uri="{BB962C8B-B14F-4D97-AF65-F5344CB8AC3E}">
        <p14:creationId xmlns:p14="http://schemas.microsoft.com/office/powerpoint/2010/main" val="24257546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lazeclan">
      <a:majorFont>
        <a:latin typeface="Montserrat SemiBold"/>
        <a:ea typeface=""/>
        <a:cs typeface=""/>
      </a:majorFont>
      <a:minorFont>
        <a:latin typeface="Sarabu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03192C3A88F31468DDB72CBC9A2DEBE" ma:contentTypeVersion="13" ma:contentTypeDescription="Create a new document." ma:contentTypeScope="" ma:versionID="553118f8e0151565e2a52f220bfd29c2">
  <xsd:schema xmlns:xsd="http://www.w3.org/2001/XMLSchema" xmlns:xs="http://www.w3.org/2001/XMLSchema" xmlns:p="http://schemas.microsoft.com/office/2006/metadata/properties" xmlns:ns3="e209e075-cea4-422f-b8ac-e2d46912295c" xmlns:ns4="bd370a17-ecbd-4723-94ab-eb1751ac3d77" targetNamespace="http://schemas.microsoft.com/office/2006/metadata/properties" ma:root="true" ma:fieldsID="77a62042307bf6518b26d3aaa9d0fc1c" ns3:_="" ns4:_="">
    <xsd:import namespace="e209e075-cea4-422f-b8ac-e2d46912295c"/>
    <xsd:import namespace="bd370a17-ecbd-4723-94ab-eb1751ac3d7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4:SharedWithUsers" minOccurs="0"/>
                <xsd:element ref="ns4:SharedWithDetails" minOccurs="0"/>
                <xsd:element ref="ns4:SharingHintHash" minOccurs="0"/>
                <xsd:element ref="ns3:MediaLengthInSecond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09e075-cea4-422f-b8ac-e2d4691229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370a17-ecbd-4723-94ab-eb1751ac3d7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1CA327-B072-4C72-BDF7-934F66236C67}">
  <ds:schemaRefs>
    <ds:schemaRef ds:uri="http://schemas.microsoft.com/sharepoint/v3/contenttype/forms"/>
  </ds:schemaRefs>
</ds:datastoreItem>
</file>

<file path=customXml/itemProps2.xml><?xml version="1.0" encoding="utf-8"?>
<ds:datastoreItem xmlns:ds="http://schemas.openxmlformats.org/officeDocument/2006/customXml" ds:itemID="{89A888C3-AFE4-49F6-993A-AFB9F3249562}">
  <ds:schemaRefs>
    <ds:schemaRef ds:uri="http://www.w3.org/XML/1998/namespace"/>
    <ds:schemaRef ds:uri="http://purl.org/dc/dcmitype/"/>
    <ds:schemaRef ds:uri="e209e075-cea4-422f-b8ac-e2d46912295c"/>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bd370a17-ecbd-4723-94ab-eb1751ac3d77"/>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12F8D4CA-9C36-498D-9D82-75BDA94386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09e075-cea4-422f-b8ac-e2d46912295c"/>
    <ds:schemaRef ds:uri="bd370a17-ecbd-4723-94ab-eb1751ac3d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5774</TotalTime>
  <Words>3707</Words>
  <Application>Microsoft Office PowerPoint</Application>
  <PresentationFormat>Widescreen</PresentationFormat>
  <Paragraphs>422</Paragraphs>
  <Slides>21</Slides>
  <Notes>13</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Inter Medium</vt:lpstr>
      <vt:lpstr>Helvetica Neue</vt:lpstr>
      <vt:lpstr>Sarabun</vt:lpstr>
      <vt:lpstr>Inter SemiBold</vt:lpstr>
      <vt:lpstr>Wingdings</vt:lpstr>
      <vt:lpstr>Arial</vt:lpstr>
      <vt:lpstr>Gill Sans</vt:lpstr>
      <vt:lpstr>Inter</vt:lpstr>
      <vt:lpstr>Calibri</vt:lpstr>
      <vt:lpstr>Sarala</vt:lpstr>
      <vt:lpstr>Helvetica Neue Light</vt:lpstr>
      <vt:lpstr>Montserrat SemiBold</vt:lpstr>
      <vt:lpstr>Montserrat</vt:lpstr>
      <vt:lpstr>Office Theme</vt:lpstr>
      <vt:lpstr>PowerPoint Presentation</vt:lpstr>
      <vt:lpstr>Agenda</vt:lpstr>
      <vt:lpstr>Blazeclan Overview</vt:lpstr>
      <vt:lpstr>Blazeclan Global Footprint</vt:lpstr>
      <vt:lpstr>Our Partners</vt:lpstr>
      <vt:lpstr>PowerPoint Presentation</vt:lpstr>
      <vt:lpstr>PowerPoint Presentation</vt:lpstr>
      <vt:lpstr>PowerPoint Presentation</vt:lpstr>
      <vt:lpstr>Secure Access Service Edge</vt:lpstr>
      <vt:lpstr>Integrates with your identity, endpoint, log, and network onramps</vt:lpstr>
      <vt:lpstr>Adopt Zero Trust application access and Internet browsing</vt:lpstr>
      <vt:lpstr>Zero Trust Network Access with Private Routing </vt:lpstr>
      <vt:lpstr>Secure Web Gateway with Zero Trust Browsing</vt:lpstr>
      <vt:lpstr>Zero Trust Browsing</vt:lpstr>
      <vt:lpstr>Why Cloudflare</vt:lpstr>
      <vt:lpstr>Summary</vt:lpstr>
      <vt:lpstr>Let’s get started</vt:lpstr>
      <vt:lpstr>Thank you</vt:lpstr>
      <vt:lpstr>PowerPoint Presentation</vt:lpstr>
      <vt:lpstr>PowerPoint Presentation</vt:lpstr>
      <vt:lpstr>Summary</vt:lpstr>
    </vt:vector>
  </TitlesOfParts>
  <Company>Blazeclan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IntelliSpout –  Accelerator with Data Modernization Outlook</dc:title>
  <dc:creator>Abhinav Rege</dc:creator>
  <cp:lastModifiedBy>Siddhesh Chavan</cp:lastModifiedBy>
  <cp:revision>177</cp:revision>
  <dcterms:created xsi:type="dcterms:W3CDTF">2020-07-21T01:47:11Z</dcterms:created>
  <dcterms:modified xsi:type="dcterms:W3CDTF">2022-04-01T04:35:59Z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0x010100403192C3A88F31468DDB72CBC9A2DEBE</vt:lpwstr>
  </property>
</Properties>
</file>